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55"/>
  </p:notesMasterIdLst>
  <p:sldIdLst>
    <p:sldId id="256" r:id="rId2"/>
    <p:sldId id="257" r:id="rId3"/>
    <p:sldId id="323" r:id="rId4"/>
    <p:sldId id="258" r:id="rId5"/>
    <p:sldId id="260" r:id="rId6"/>
    <p:sldId id="261" r:id="rId7"/>
    <p:sldId id="262" r:id="rId8"/>
    <p:sldId id="363" r:id="rId9"/>
    <p:sldId id="364" r:id="rId10"/>
    <p:sldId id="387" r:id="rId11"/>
    <p:sldId id="388" r:id="rId12"/>
    <p:sldId id="389" r:id="rId13"/>
    <p:sldId id="390" r:id="rId14"/>
    <p:sldId id="378" r:id="rId15"/>
    <p:sldId id="379" r:id="rId16"/>
    <p:sldId id="380" r:id="rId17"/>
    <p:sldId id="381" r:id="rId18"/>
    <p:sldId id="327" r:id="rId19"/>
    <p:sldId id="373" r:id="rId20"/>
    <p:sldId id="330" r:id="rId21"/>
    <p:sldId id="326" r:id="rId22"/>
    <p:sldId id="328" r:id="rId23"/>
    <p:sldId id="331" r:id="rId24"/>
    <p:sldId id="360" r:id="rId25"/>
    <p:sldId id="362" r:id="rId26"/>
    <p:sldId id="337" r:id="rId27"/>
    <p:sldId id="366" r:id="rId28"/>
    <p:sldId id="385" r:id="rId29"/>
    <p:sldId id="374" r:id="rId30"/>
    <p:sldId id="346" r:id="rId31"/>
    <p:sldId id="335" r:id="rId32"/>
    <p:sldId id="329" r:id="rId33"/>
    <p:sldId id="336" r:id="rId34"/>
    <p:sldId id="343" r:id="rId35"/>
    <p:sldId id="350" r:id="rId36"/>
    <p:sldId id="382" r:id="rId37"/>
    <p:sldId id="353" r:id="rId38"/>
    <p:sldId id="367" r:id="rId39"/>
    <p:sldId id="392" r:id="rId40"/>
    <p:sldId id="345" r:id="rId41"/>
    <p:sldId id="370" r:id="rId42"/>
    <p:sldId id="361" r:id="rId43"/>
    <p:sldId id="377" r:id="rId44"/>
    <p:sldId id="365" r:id="rId45"/>
    <p:sldId id="338" r:id="rId46"/>
    <p:sldId id="333" r:id="rId47"/>
    <p:sldId id="339" r:id="rId48"/>
    <p:sldId id="384" r:id="rId49"/>
    <p:sldId id="340" r:id="rId50"/>
    <p:sldId id="341" r:id="rId51"/>
    <p:sldId id="368" r:id="rId52"/>
    <p:sldId id="369" r:id="rId53"/>
    <p:sldId id="383" r:id="rId54"/>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Times" pitchFamily="-65" charset="0"/>
        <a:ea typeface="+mn-ea"/>
        <a:cs typeface="+mn-cs"/>
      </a:defRPr>
    </a:lvl1pPr>
    <a:lvl2pPr marL="457200" algn="l" rtl="0" eaLnBrk="0" fontAlgn="base" hangingPunct="0">
      <a:spcBef>
        <a:spcPct val="0"/>
      </a:spcBef>
      <a:spcAft>
        <a:spcPct val="0"/>
      </a:spcAft>
      <a:defRPr sz="3200" kern="1200">
        <a:solidFill>
          <a:schemeClr val="tx1"/>
        </a:solidFill>
        <a:latin typeface="Times" pitchFamily="-65" charset="0"/>
        <a:ea typeface="+mn-ea"/>
        <a:cs typeface="+mn-cs"/>
      </a:defRPr>
    </a:lvl2pPr>
    <a:lvl3pPr marL="914400" algn="l" rtl="0" eaLnBrk="0" fontAlgn="base" hangingPunct="0">
      <a:spcBef>
        <a:spcPct val="0"/>
      </a:spcBef>
      <a:spcAft>
        <a:spcPct val="0"/>
      </a:spcAft>
      <a:defRPr sz="3200" kern="1200">
        <a:solidFill>
          <a:schemeClr val="tx1"/>
        </a:solidFill>
        <a:latin typeface="Times" pitchFamily="-65" charset="0"/>
        <a:ea typeface="+mn-ea"/>
        <a:cs typeface="+mn-cs"/>
      </a:defRPr>
    </a:lvl3pPr>
    <a:lvl4pPr marL="1371600" algn="l" rtl="0" eaLnBrk="0" fontAlgn="base" hangingPunct="0">
      <a:spcBef>
        <a:spcPct val="0"/>
      </a:spcBef>
      <a:spcAft>
        <a:spcPct val="0"/>
      </a:spcAft>
      <a:defRPr sz="3200" kern="1200">
        <a:solidFill>
          <a:schemeClr val="tx1"/>
        </a:solidFill>
        <a:latin typeface="Times" pitchFamily="-65" charset="0"/>
        <a:ea typeface="+mn-ea"/>
        <a:cs typeface="+mn-cs"/>
      </a:defRPr>
    </a:lvl4pPr>
    <a:lvl5pPr marL="1828800" algn="l" rtl="0" eaLnBrk="0" fontAlgn="base" hangingPunct="0">
      <a:spcBef>
        <a:spcPct val="0"/>
      </a:spcBef>
      <a:spcAft>
        <a:spcPct val="0"/>
      </a:spcAft>
      <a:defRPr sz="3200" kern="1200">
        <a:solidFill>
          <a:schemeClr val="tx1"/>
        </a:solidFill>
        <a:latin typeface="Times" pitchFamily="-65" charset="0"/>
        <a:ea typeface="+mn-ea"/>
        <a:cs typeface="+mn-cs"/>
      </a:defRPr>
    </a:lvl5pPr>
    <a:lvl6pPr marL="2286000" algn="l" defTabSz="457200" rtl="0" eaLnBrk="1" latinLnBrk="0" hangingPunct="1">
      <a:defRPr sz="3200" kern="1200">
        <a:solidFill>
          <a:schemeClr val="tx1"/>
        </a:solidFill>
        <a:latin typeface="Times" pitchFamily="-65" charset="0"/>
        <a:ea typeface="+mn-ea"/>
        <a:cs typeface="+mn-cs"/>
      </a:defRPr>
    </a:lvl6pPr>
    <a:lvl7pPr marL="2743200" algn="l" defTabSz="457200" rtl="0" eaLnBrk="1" latinLnBrk="0" hangingPunct="1">
      <a:defRPr sz="3200" kern="1200">
        <a:solidFill>
          <a:schemeClr val="tx1"/>
        </a:solidFill>
        <a:latin typeface="Times" pitchFamily="-65" charset="0"/>
        <a:ea typeface="+mn-ea"/>
        <a:cs typeface="+mn-cs"/>
      </a:defRPr>
    </a:lvl7pPr>
    <a:lvl8pPr marL="3200400" algn="l" defTabSz="457200" rtl="0" eaLnBrk="1" latinLnBrk="0" hangingPunct="1">
      <a:defRPr sz="3200" kern="1200">
        <a:solidFill>
          <a:schemeClr val="tx1"/>
        </a:solidFill>
        <a:latin typeface="Times" pitchFamily="-65" charset="0"/>
        <a:ea typeface="+mn-ea"/>
        <a:cs typeface="+mn-cs"/>
      </a:defRPr>
    </a:lvl8pPr>
    <a:lvl9pPr marL="3657600" algn="l" defTabSz="457200" rtl="0" eaLnBrk="1" latinLnBrk="0" hangingPunct="1">
      <a:defRPr sz="3200" kern="1200">
        <a:solidFill>
          <a:schemeClr val="tx1"/>
        </a:solidFill>
        <a:latin typeface="Times"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clrMru>
    <a:srgbClr val="4B72CC"/>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p:cViewPr>
        <p:scale>
          <a:sx n="125" d="100"/>
          <a:sy n="125" d="100"/>
        </p:scale>
        <p:origin x="-88" y="6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64"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viewProps" Target="view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notesMaster" Target="notesMasters/notesMaster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interSettings" Target="printerSettings/printerSettings1.bin"/><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37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DD2F25-9667-8A47-B962-062C2A77EAE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pitchFamily="-65" charset="0"/>
        </a:defRPr>
      </a:lvl6pPr>
      <a:lvl7pPr marL="914400" algn="ctr" rtl="0" eaLnBrk="0" fontAlgn="base" hangingPunct="0">
        <a:spcBef>
          <a:spcPct val="0"/>
        </a:spcBef>
        <a:spcAft>
          <a:spcPct val="0"/>
        </a:spcAft>
        <a:defRPr sz="4400">
          <a:solidFill>
            <a:schemeClr val="tx2"/>
          </a:solidFill>
          <a:latin typeface="Times" pitchFamily="-65" charset="0"/>
        </a:defRPr>
      </a:lvl7pPr>
      <a:lvl8pPr marL="1371600" algn="ctr" rtl="0" eaLnBrk="0" fontAlgn="base" hangingPunct="0">
        <a:spcBef>
          <a:spcPct val="0"/>
        </a:spcBef>
        <a:spcAft>
          <a:spcPct val="0"/>
        </a:spcAft>
        <a:defRPr sz="4400">
          <a:solidFill>
            <a:schemeClr val="tx2"/>
          </a:solidFill>
          <a:latin typeface="Times" pitchFamily="-65" charset="0"/>
        </a:defRPr>
      </a:lvl8pPr>
      <a:lvl9pPr marL="1828800" algn="ctr" rtl="0" eaLnBrk="0" fontAlgn="base" hangingPunct="0">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7.pdf"/><Relationship Id="rId5"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jpeg"/><Relationship Id="rId6" Type="http://schemas.openxmlformats.org/officeDocument/2006/relationships/image" Target="../media/image9.pdf"/></Relationships>
</file>

<file path=ppt/slides/_rels/slide11.xml.rels><?xml version="1.0" encoding="UTF-8" standalone="yes"?>
<Relationships xmlns="http://schemas.openxmlformats.org/package/2006/relationships"><Relationship Id="rId8" Type="http://schemas.openxmlformats.org/officeDocument/2006/relationships/image" Target="../media/image17.pdf"/><Relationship Id="rId4" Type="http://schemas.openxmlformats.org/officeDocument/2006/relationships/image" Target="../media/image13.pdf"/><Relationship Id="rId10" Type="http://schemas.openxmlformats.org/officeDocument/2006/relationships/image" Target="../media/image19.pdf"/><Relationship Id="rId5" Type="http://schemas.openxmlformats.org/officeDocument/2006/relationships/image" Target="../media/image14.png"/><Relationship Id="rId7" Type="http://schemas.openxmlformats.org/officeDocument/2006/relationships/image" Target="../media/image16.png"/><Relationship Id="rId11"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1.pdf"/><Relationship Id="rId9" Type="http://schemas.openxmlformats.org/officeDocument/2006/relationships/image" Target="../media/image18.png"/><Relationship Id="rId3" Type="http://schemas.openxmlformats.org/officeDocument/2006/relationships/image" Target="../media/image12.png"/><Relationship Id="rId6" Type="http://schemas.openxmlformats.org/officeDocument/2006/relationships/image" Target="../media/image15.pdf"/></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jpeg"/><Relationship Id="rId7" Type="http://schemas.openxmlformats.org/officeDocument/2006/relationships/image" Target="../media/image19.pdf"/><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pdf"/><Relationship Id="rId6" Type="http://schemas.openxmlformats.org/officeDocument/2006/relationships/image" Target="../media/image25.jpeg"/></Relationships>
</file>

<file path=ppt/slides/_rels/slide13.xml.rels><?xml version="1.0" encoding="UTF-8" standalone="yes"?>
<Relationships xmlns="http://schemas.openxmlformats.org/package/2006/relationships"><Relationship Id="rId4" Type="http://schemas.openxmlformats.org/officeDocument/2006/relationships/image" Target="../media/image26.pdf"/><Relationship Id="rId5" Type="http://schemas.openxmlformats.org/officeDocument/2006/relationships/image" Target="../media/image27.png"/><Relationship Id="rId7"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9.pdf"/><Relationship Id="rId3" Type="http://schemas.openxmlformats.org/officeDocument/2006/relationships/image" Target="../media/image20.png"/><Relationship Id="rId6"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55.jpeg"/><Relationship Id="rId3" Type="http://schemas.openxmlformats.org/officeDocument/2006/relationships/image" Target="../media/image19.pd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1676400" y="5334000"/>
            <a:ext cx="5791200" cy="336550"/>
          </a:xfrm>
          <a:prstGeom prst="rect">
            <a:avLst/>
          </a:prstGeom>
          <a:noFill/>
          <a:ln w="9525">
            <a:noFill/>
            <a:miter lim="800000"/>
            <a:headEnd/>
            <a:tailEnd/>
          </a:ln>
        </p:spPr>
        <p:txBody>
          <a:bodyPr>
            <a:prstTxWarp prst="textNoShape">
              <a:avLst/>
            </a:prstTxWarp>
            <a:spAutoFit/>
          </a:bodyPr>
          <a:lstStyle/>
          <a:p>
            <a:pPr algn="ctr"/>
            <a:r>
              <a:rPr lang="en-US" sz="1600">
                <a:solidFill>
                  <a:schemeClr val="bg2"/>
                </a:solidFill>
                <a:latin typeface="Meta-Bold" charset="0"/>
              </a:rPr>
              <a:t>COMUNICACION ESTRATEGICA</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57200" y="331788"/>
            <a:ext cx="14033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logotipos</a:t>
            </a:r>
            <a:endParaRPr lang="es-ES_tradnl">
              <a:latin typeface="Helvetica Narrow" charset="0"/>
            </a:endParaRPr>
          </a:p>
        </p:txBody>
      </p:sp>
      <p:sp>
        <p:nvSpPr>
          <p:cNvPr id="23555"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23556" name="Picture 4"/>
          <p:cNvPicPr>
            <a:picLocks noChangeAspect="1" noChangeArrowheads="1"/>
          </p:cNvPicPr>
          <p:nvPr/>
        </p:nvPicPr>
        <p:blipFill>
          <a:blip r:embed="rId2"/>
          <a:srcRect/>
          <a:stretch>
            <a:fillRect/>
          </a:stretch>
        </p:blipFill>
        <p:spPr bwMode="auto">
          <a:xfrm>
            <a:off x="685800" y="1447800"/>
            <a:ext cx="2438400" cy="2438400"/>
          </a:xfrm>
          <a:prstGeom prst="rect">
            <a:avLst/>
          </a:prstGeom>
          <a:noFill/>
          <a:ln w="9525">
            <a:noFill/>
            <a:miter lim="800000"/>
            <a:headEnd/>
            <a:tailEnd/>
          </a:ln>
        </p:spPr>
      </p:pic>
      <p:pic>
        <p:nvPicPr>
          <p:cNvPr id="23557" name="Picture 5" descr="zoo.jpg                                                        00006B2FMacintosh HD                   BD901F27:"/>
          <p:cNvPicPr>
            <a:picLocks noChangeAspect="1" noChangeArrowheads="1"/>
          </p:cNvPicPr>
          <p:nvPr/>
        </p:nvPicPr>
        <p:blipFill>
          <a:blip r:embed="rId3"/>
          <a:srcRect/>
          <a:stretch>
            <a:fillRect/>
          </a:stretch>
        </p:blipFill>
        <p:spPr bwMode="auto">
          <a:xfrm>
            <a:off x="4343400" y="1600200"/>
            <a:ext cx="4114800" cy="1890713"/>
          </a:xfrm>
          <a:prstGeom prst="rect">
            <a:avLst/>
          </a:prstGeom>
          <a:noFill/>
          <a:ln w="9525">
            <a:noFill/>
            <a:miter lim="800000"/>
            <a:headEnd/>
            <a:tailEnd/>
          </a:ln>
        </p:spPr>
      </p:pic>
      <p:pic>
        <p:nvPicPr>
          <p:cNvPr id="23558" name="Picture 6"/>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304800" y="4724400"/>
            <a:ext cx="3886200" cy="769938"/>
          </a:xfrm>
          <a:prstGeom prst="rect">
            <a:avLst/>
          </a:prstGeom>
          <a:noFill/>
          <a:ln w="9525">
            <a:noFill/>
            <a:miter lim="800000"/>
            <a:headEnd/>
            <a:tailEnd/>
          </a:ln>
        </p:spPr>
      </p:pic>
      <p:pic>
        <p:nvPicPr>
          <p:cNvPr id="23559" name="Picture 7"/>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4572000" y="4267200"/>
            <a:ext cx="3957638" cy="1144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331788"/>
            <a:ext cx="1377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logotipos</a:t>
            </a:r>
            <a:endParaRPr lang="es-ES_tradnl">
              <a:latin typeface="Helvetica Narrow" charset="0"/>
            </a:endParaRPr>
          </a:p>
        </p:txBody>
      </p:sp>
      <p:sp>
        <p:nvSpPr>
          <p:cNvPr id="24579"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24580"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838200" y="1295400"/>
            <a:ext cx="3276600" cy="1649413"/>
          </a:xfrm>
          <a:prstGeom prst="rect">
            <a:avLst/>
          </a:prstGeom>
          <a:noFill/>
          <a:ln w="9525">
            <a:noFill/>
            <a:miter lim="800000"/>
            <a:headEnd/>
            <a:tailEnd/>
          </a:ln>
        </p:spPr>
      </p:pic>
      <p:pic>
        <p:nvPicPr>
          <p:cNvPr id="24581"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4953000" y="1371600"/>
            <a:ext cx="2894013" cy="1524000"/>
          </a:xfrm>
          <a:prstGeom prst="rect">
            <a:avLst/>
          </a:prstGeom>
          <a:noFill/>
          <a:ln w="9525">
            <a:noFill/>
            <a:miter lim="800000"/>
            <a:headEnd/>
            <a:tailEnd/>
          </a:ln>
        </p:spPr>
      </p:pic>
      <p:pic>
        <p:nvPicPr>
          <p:cNvPr id="24582" name="Picture 6"/>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1524000" y="3352800"/>
            <a:ext cx="2170113" cy="2362200"/>
          </a:xfrm>
          <a:prstGeom prst="rect">
            <a:avLst/>
          </a:prstGeom>
          <a:noFill/>
          <a:ln w="9525">
            <a:noFill/>
            <a:miter lim="800000"/>
            <a:headEnd/>
            <a:tailEnd/>
          </a:ln>
        </p:spPr>
      </p:pic>
      <p:pic>
        <p:nvPicPr>
          <p:cNvPr id="24583" name="Picture 8"/>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5562600" y="3581400"/>
            <a:ext cx="2114550" cy="1981200"/>
          </a:xfrm>
          <a:prstGeom prst="rect">
            <a:avLst/>
          </a:prstGeom>
          <a:noFill/>
          <a:ln w="9525">
            <a:noFill/>
            <a:miter lim="800000"/>
            <a:headEnd/>
            <a:tailEnd/>
          </a:ln>
        </p:spPr>
      </p:pic>
      <p:pic>
        <p:nvPicPr>
          <p:cNvPr id="24584" name="Picture 9"/>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0" y="6343650"/>
            <a:ext cx="9144000"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331788"/>
            <a:ext cx="1377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logotipos</a:t>
            </a:r>
            <a:endParaRPr lang="es-ES_tradnl">
              <a:latin typeface="Helvetica Narrow" charset="0"/>
            </a:endParaRPr>
          </a:p>
        </p:txBody>
      </p:sp>
      <p:sp>
        <p:nvSpPr>
          <p:cNvPr id="25603"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25604" name="Picture 4" descr=" staff.jpg                                                      00006B2FMacintosh HD                   BD901F27:"/>
          <p:cNvPicPr>
            <a:picLocks noChangeAspect="1" noChangeArrowheads="1"/>
          </p:cNvPicPr>
          <p:nvPr/>
        </p:nvPicPr>
        <p:blipFill>
          <a:blip r:embed="rId2"/>
          <a:srcRect/>
          <a:stretch>
            <a:fillRect/>
          </a:stretch>
        </p:blipFill>
        <p:spPr bwMode="auto">
          <a:xfrm>
            <a:off x="990600" y="1143000"/>
            <a:ext cx="2703513" cy="2895600"/>
          </a:xfrm>
          <a:prstGeom prst="rect">
            <a:avLst/>
          </a:prstGeom>
          <a:noFill/>
          <a:ln w="9525">
            <a:noFill/>
            <a:miter lim="800000"/>
            <a:headEnd/>
            <a:tailEnd/>
          </a:ln>
        </p:spPr>
      </p:pic>
      <p:pic>
        <p:nvPicPr>
          <p:cNvPr id="25605" name="Picture 6"/>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81000" y="4495800"/>
            <a:ext cx="4173538" cy="1246188"/>
          </a:xfrm>
          <a:prstGeom prst="rect">
            <a:avLst/>
          </a:prstGeom>
          <a:noFill/>
          <a:ln w="9525">
            <a:noFill/>
            <a:miter lim="800000"/>
            <a:headEnd/>
            <a:tailEnd/>
          </a:ln>
        </p:spPr>
      </p:pic>
      <p:pic>
        <p:nvPicPr>
          <p:cNvPr id="25606" name="Picture 7" descr="fise.jpg                                                       00006B2FMacintosh HD                   BD901F27:"/>
          <p:cNvPicPr>
            <a:picLocks noChangeAspect="1" noChangeArrowheads="1"/>
          </p:cNvPicPr>
          <p:nvPr/>
        </p:nvPicPr>
        <p:blipFill>
          <a:blip r:embed="rId5"/>
          <a:srcRect/>
          <a:stretch>
            <a:fillRect/>
          </a:stretch>
        </p:blipFill>
        <p:spPr bwMode="auto">
          <a:xfrm>
            <a:off x="4876800" y="3810000"/>
            <a:ext cx="3200400" cy="2519363"/>
          </a:xfrm>
          <a:prstGeom prst="rect">
            <a:avLst/>
          </a:prstGeom>
          <a:noFill/>
          <a:ln w="9525">
            <a:noFill/>
            <a:miter lim="800000"/>
            <a:headEnd/>
            <a:tailEnd/>
          </a:ln>
        </p:spPr>
      </p:pic>
      <p:pic>
        <p:nvPicPr>
          <p:cNvPr id="25607" name="Picture 8" descr="&#10;LA-QUINTA.jpg                                                  00006B2FMacintosh HD                   BD901F27:"/>
          <p:cNvPicPr>
            <a:picLocks noChangeAspect="1" noChangeArrowheads="1"/>
          </p:cNvPicPr>
          <p:nvPr/>
        </p:nvPicPr>
        <p:blipFill>
          <a:blip r:embed="rId6"/>
          <a:srcRect/>
          <a:stretch>
            <a:fillRect/>
          </a:stretch>
        </p:blipFill>
        <p:spPr bwMode="auto">
          <a:xfrm>
            <a:off x="5410200" y="1066800"/>
            <a:ext cx="2386013" cy="2667000"/>
          </a:xfrm>
          <a:prstGeom prst="rect">
            <a:avLst/>
          </a:prstGeom>
          <a:noFill/>
          <a:ln w="9525">
            <a:noFill/>
            <a:miter lim="800000"/>
            <a:headEnd/>
            <a:tailEnd/>
          </a:ln>
        </p:spPr>
      </p:pic>
      <p:pic>
        <p:nvPicPr>
          <p:cNvPr id="25608" name="Picture 9"/>
          <p:cNvPicPr>
            <a:picLocks noChangeAspect="1"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0" y="6343650"/>
            <a:ext cx="9144000"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331788"/>
            <a:ext cx="1377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logotipos</a:t>
            </a:r>
            <a:endParaRPr lang="es-ES_tradnl">
              <a:latin typeface="Helvetica Narrow" charset="0"/>
            </a:endParaRPr>
          </a:p>
        </p:txBody>
      </p:sp>
      <p:sp>
        <p:nvSpPr>
          <p:cNvPr id="26627"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26628" name="Picture 9"/>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0" y="6343650"/>
            <a:ext cx="9144000" cy="514350"/>
          </a:xfrm>
          <a:prstGeom prst="rect">
            <a:avLst/>
          </a:prstGeom>
          <a:noFill/>
          <a:ln w="9525">
            <a:noFill/>
            <a:miter lim="800000"/>
            <a:headEnd/>
            <a:tailEnd/>
          </a:ln>
        </p:spPr>
      </p:pic>
      <p:pic>
        <p:nvPicPr>
          <p:cNvPr id="26629" name="Picture 11"/>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5410200" y="1143000"/>
            <a:ext cx="2819400" cy="2239963"/>
          </a:xfrm>
          <a:prstGeom prst="rect">
            <a:avLst/>
          </a:prstGeom>
          <a:noFill/>
          <a:ln w="9525">
            <a:noFill/>
            <a:miter lim="800000"/>
            <a:headEnd/>
            <a:tailEnd/>
          </a:ln>
        </p:spPr>
      </p:pic>
      <p:pic>
        <p:nvPicPr>
          <p:cNvPr id="26630" name="Picture 12" descr="&#10;logos-fin.jpg                                                  002E470CIMAC G5                        BE7B3F92:"/>
          <p:cNvPicPr>
            <a:picLocks noChangeAspect="1" noChangeArrowheads="1"/>
          </p:cNvPicPr>
          <p:nvPr/>
        </p:nvPicPr>
        <p:blipFill>
          <a:blip r:embed="rId6"/>
          <a:srcRect/>
          <a:stretch>
            <a:fillRect/>
          </a:stretch>
        </p:blipFill>
        <p:spPr bwMode="auto">
          <a:xfrm>
            <a:off x="304800" y="1295400"/>
            <a:ext cx="5105400" cy="4478338"/>
          </a:xfrm>
          <a:prstGeom prst="rect">
            <a:avLst/>
          </a:prstGeom>
          <a:noFill/>
          <a:ln w="9525">
            <a:noFill/>
            <a:miter lim="800000"/>
            <a:headEnd/>
            <a:tailEnd/>
          </a:ln>
        </p:spPr>
      </p:pic>
      <p:pic>
        <p:nvPicPr>
          <p:cNvPr id="26631" name="Picture 13" descr="&#10;municipio.jpg                                                  00006B2FMacintosh HD                   BD901F27:"/>
          <p:cNvPicPr>
            <a:picLocks noChangeAspect="1" noChangeArrowheads="1"/>
          </p:cNvPicPr>
          <p:nvPr/>
        </p:nvPicPr>
        <p:blipFill>
          <a:blip r:embed="rId7"/>
          <a:srcRect/>
          <a:stretch>
            <a:fillRect/>
          </a:stretch>
        </p:blipFill>
        <p:spPr bwMode="auto">
          <a:xfrm>
            <a:off x="5943600" y="3429000"/>
            <a:ext cx="2187575" cy="220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7" descr="1.jpg                                                          001B7563IMAC G5                        BE7B3F92:"/>
          <p:cNvPicPr>
            <a:picLocks noChangeAspect="1" noChangeArrowheads="1"/>
          </p:cNvPicPr>
          <p:nvPr/>
        </p:nvPicPr>
        <p:blipFill>
          <a:blip r:embed="rId2"/>
          <a:srcRect/>
          <a:stretch>
            <a:fillRect/>
          </a:stretch>
        </p:blipFill>
        <p:spPr bwMode="auto">
          <a:xfrm>
            <a:off x="1676400" y="454025"/>
            <a:ext cx="7013575" cy="6403975"/>
          </a:xfrm>
          <a:prstGeom prst="rect">
            <a:avLst/>
          </a:prstGeom>
          <a:noFill/>
          <a:ln w="9525">
            <a:noFill/>
            <a:miter lim="800000"/>
            <a:headEnd/>
            <a:tailEnd/>
          </a:ln>
        </p:spPr>
      </p:pic>
      <p:sp>
        <p:nvSpPr>
          <p:cNvPr id="27651" name="Text Box 8"/>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27652" name="Rectangle 9"/>
          <p:cNvSpPr>
            <a:spLocks noChangeArrowheads="1"/>
          </p:cNvSpPr>
          <p:nvPr/>
        </p:nvSpPr>
        <p:spPr bwMode="auto">
          <a:xfrm>
            <a:off x="0" y="838200"/>
            <a:ext cx="2819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5" descr="2.jpg                                                          001B7563IMAC G5                        BE7B3F92:"/>
          <p:cNvPicPr>
            <a:picLocks noChangeAspect="1" noChangeArrowheads="1"/>
          </p:cNvPicPr>
          <p:nvPr/>
        </p:nvPicPr>
        <p:blipFill>
          <a:blip r:embed="rId2"/>
          <a:srcRect/>
          <a:stretch>
            <a:fillRect/>
          </a:stretch>
        </p:blipFill>
        <p:spPr bwMode="auto">
          <a:xfrm>
            <a:off x="2209800" y="152400"/>
            <a:ext cx="6556375" cy="6553200"/>
          </a:xfrm>
          <a:prstGeom prst="rect">
            <a:avLst/>
          </a:prstGeom>
          <a:noFill/>
          <a:ln w="9525">
            <a:noFill/>
            <a:miter lim="800000"/>
            <a:headEnd/>
            <a:tailEnd/>
          </a:ln>
        </p:spPr>
      </p:pic>
      <p:sp>
        <p:nvSpPr>
          <p:cNvPr id="28675" name="Text Box 6"/>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28676" name="Rectangle 7"/>
          <p:cNvSpPr>
            <a:spLocks noChangeArrowheads="1"/>
          </p:cNvSpPr>
          <p:nvPr/>
        </p:nvSpPr>
        <p:spPr bwMode="auto">
          <a:xfrm>
            <a:off x="0" y="838200"/>
            <a:ext cx="2819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5" descr="3.jpg                                                          001B7563IMAC G5                        BE7B3F92:"/>
          <p:cNvPicPr>
            <a:picLocks noChangeAspect="1" noChangeArrowheads="1"/>
          </p:cNvPicPr>
          <p:nvPr/>
        </p:nvPicPr>
        <p:blipFill>
          <a:blip r:embed="rId2"/>
          <a:srcRect/>
          <a:stretch>
            <a:fillRect/>
          </a:stretch>
        </p:blipFill>
        <p:spPr bwMode="auto">
          <a:xfrm>
            <a:off x="2286000" y="590550"/>
            <a:ext cx="6556375" cy="6267450"/>
          </a:xfrm>
          <a:prstGeom prst="rect">
            <a:avLst/>
          </a:prstGeom>
          <a:noFill/>
          <a:ln w="9525">
            <a:noFill/>
            <a:miter lim="800000"/>
            <a:headEnd/>
            <a:tailEnd/>
          </a:ln>
        </p:spPr>
      </p:pic>
      <p:sp>
        <p:nvSpPr>
          <p:cNvPr id="29699" name="Text Box 6"/>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29700" name="Rectangle 7"/>
          <p:cNvSpPr>
            <a:spLocks noChangeArrowheads="1"/>
          </p:cNvSpPr>
          <p:nvPr/>
        </p:nvSpPr>
        <p:spPr bwMode="auto">
          <a:xfrm>
            <a:off x="0" y="838200"/>
            <a:ext cx="2819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0722" name="Picture 5" descr="4.jpg                                                          001B7563IMAC G5                        BE7B3F92:"/>
          <p:cNvPicPr>
            <a:picLocks noChangeAspect="1" noChangeArrowheads="1"/>
          </p:cNvPicPr>
          <p:nvPr/>
        </p:nvPicPr>
        <p:blipFill>
          <a:blip r:embed="rId2"/>
          <a:srcRect/>
          <a:stretch>
            <a:fillRect/>
          </a:stretch>
        </p:blipFill>
        <p:spPr bwMode="auto">
          <a:xfrm>
            <a:off x="1828800" y="762000"/>
            <a:ext cx="6099175" cy="6096000"/>
          </a:xfrm>
          <a:prstGeom prst="rect">
            <a:avLst/>
          </a:prstGeom>
          <a:noFill/>
          <a:ln w="9525">
            <a:noFill/>
            <a:miter lim="800000"/>
            <a:headEnd/>
            <a:tailEnd/>
          </a:ln>
        </p:spPr>
      </p:pic>
      <p:sp>
        <p:nvSpPr>
          <p:cNvPr id="30723" name="Text Box 6"/>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30724" name="Rectangle 7"/>
          <p:cNvSpPr>
            <a:spLocks noChangeArrowheads="1"/>
          </p:cNvSpPr>
          <p:nvPr/>
        </p:nvSpPr>
        <p:spPr bwMode="auto">
          <a:xfrm>
            <a:off x="0" y="838200"/>
            <a:ext cx="2819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1746" name="Picture 5" descr="Urbana2.jpg                                                    00027114Macintosh HD                   BAB75111:"/>
          <p:cNvPicPr>
            <a:picLocks noChangeAspect="1" noChangeArrowheads="1"/>
          </p:cNvPicPr>
          <p:nvPr/>
        </p:nvPicPr>
        <p:blipFill>
          <a:blip r:embed="rId2"/>
          <a:srcRect/>
          <a:stretch>
            <a:fillRect/>
          </a:stretch>
        </p:blipFill>
        <p:spPr bwMode="auto">
          <a:xfrm>
            <a:off x="1219200" y="1143000"/>
            <a:ext cx="6858000" cy="5135563"/>
          </a:xfrm>
          <a:prstGeom prst="rect">
            <a:avLst/>
          </a:prstGeom>
          <a:noFill/>
          <a:ln w="9525">
            <a:noFill/>
            <a:miter lim="800000"/>
            <a:headEnd/>
            <a:tailEnd/>
          </a:ln>
        </p:spPr>
      </p:pic>
      <p:sp>
        <p:nvSpPr>
          <p:cNvPr id="31747" name="Text Box 10"/>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31748" name="Rectangle 11"/>
          <p:cNvSpPr>
            <a:spLocks noChangeArrowheads="1"/>
          </p:cNvSpPr>
          <p:nvPr/>
        </p:nvSpPr>
        <p:spPr bwMode="auto">
          <a:xfrm>
            <a:off x="0" y="838200"/>
            <a:ext cx="2819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32771" name="Rectangle 3"/>
          <p:cNvSpPr>
            <a:spLocks noChangeArrowheads="1"/>
          </p:cNvSpPr>
          <p:nvPr/>
        </p:nvSpPr>
        <p:spPr bwMode="auto">
          <a:xfrm>
            <a:off x="0" y="838200"/>
            <a:ext cx="32766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32772" name="Picture 5" descr="isa.jpg                                                        00006B2FMacintosh HD                   BD901F27:"/>
          <p:cNvPicPr>
            <a:picLocks noChangeAspect="1" noChangeArrowheads="1"/>
          </p:cNvPicPr>
          <p:nvPr/>
        </p:nvPicPr>
        <p:blipFill>
          <a:blip r:embed="rId2"/>
          <a:srcRect/>
          <a:stretch>
            <a:fillRect/>
          </a:stretch>
        </p:blipFill>
        <p:spPr bwMode="auto">
          <a:xfrm>
            <a:off x="984250" y="1384300"/>
            <a:ext cx="7173913" cy="408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1300163" y="1981200"/>
            <a:ext cx="7005637" cy="2678113"/>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latin typeface="BUPAQuantaLight" pitchFamily="-65" charset="0"/>
                <a:ea typeface="BUPAQuantaLight" pitchFamily="-65" charset="0"/>
                <a:cs typeface="BUPAQuantaLight" pitchFamily="-65" charset="0"/>
              </a:rPr>
              <a:t>La selección de una agencia</a:t>
            </a:r>
          </a:p>
          <a:p>
            <a:pPr algn="ctr"/>
            <a:r>
              <a:rPr lang="en-US" sz="2800">
                <a:solidFill>
                  <a:schemeClr val="bg1"/>
                </a:solidFill>
                <a:latin typeface="BUPAQuantaLight" pitchFamily="-65" charset="0"/>
                <a:ea typeface="BUPAQuantaLight" pitchFamily="-65" charset="0"/>
                <a:cs typeface="BUPAQuantaLight" pitchFamily="-65" charset="0"/>
              </a:rPr>
              <a:t>es como escoger un socio.</a:t>
            </a:r>
            <a:endParaRPr lang="en-US" sz="2800" b="1">
              <a:solidFill>
                <a:schemeClr val="bg1"/>
              </a:solidFill>
              <a:latin typeface="BUPAQuantaLight" pitchFamily="-65" charset="0"/>
              <a:ea typeface="BUPAQuantaLight" pitchFamily="-65" charset="0"/>
              <a:cs typeface="BUPAQuantaLight" pitchFamily="-65" charset="0"/>
            </a:endParaRPr>
          </a:p>
          <a:p>
            <a:pPr algn="ctr"/>
            <a:endParaRPr lang="en-US" sz="2800" b="1">
              <a:solidFill>
                <a:schemeClr val="bg1"/>
              </a:solidFill>
              <a:latin typeface="VAG Rounded Thin" charset="0"/>
            </a:endParaRPr>
          </a:p>
          <a:p>
            <a:pPr algn="ctr"/>
            <a:endParaRPr lang="en-US" sz="2800">
              <a:solidFill>
                <a:schemeClr val="bg1"/>
              </a:solidFill>
              <a:latin typeface="VAG Rounded Thin" charset="0"/>
            </a:endParaRPr>
          </a:p>
          <a:p>
            <a:pPr algn="ctr"/>
            <a:r>
              <a:rPr lang="en-US" sz="2800">
                <a:solidFill>
                  <a:schemeClr val="bg1"/>
                </a:solidFill>
                <a:latin typeface="BUPAQuantaLight" pitchFamily="-65" charset="0"/>
                <a:ea typeface="BUPAQuantaLight" pitchFamily="-65" charset="0"/>
                <a:cs typeface="BUPAQuantaLight" pitchFamily="-65" charset="0"/>
              </a:rPr>
              <a:t>Pensamos como usted</a:t>
            </a:r>
          </a:p>
          <a:p>
            <a:pPr algn="ctr"/>
            <a:r>
              <a:rPr lang="en-US" sz="2800">
                <a:solidFill>
                  <a:schemeClr val="bg1"/>
                </a:solidFill>
                <a:latin typeface="BUPAQuantaLight" pitchFamily="-65" charset="0"/>
                <a:ea typeface="BUPAQuantaLight" pitchFamily="-65" charset="0"/>
                <a:cs typeface="BUPAQuantaLight" pitchFamily="-65" charset="0"/>
              </a:rPr>
              <a:t>a un nivel estratégico.</a:t>
            </a:r>
            <a:r>
              <a:rPr lang="en-US" sz="2800">
                <a:solidFill>
                  <a:schemeClr val="bg1"/>
                </a:solidFill>
                <a:latin typeface="VAG Rounded Thin"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3794" name="Picture 5" descr="PAPELERIA ATLANTIDA.jpg                                        00027114Macintosh HD                   BAB75111:"/>
          <p:cNvPicPr>
            <a:picLocks noChangeAspect="1" noChangeArrowheads="1"/>
          </p:cNvPicPr>
          <p:nvPr/>
        </p:nvPicPr>
        <p:blipFill>
          <a:blip r:embed="rId2"/>
          <a:srcRect/>
          <a:stretch>
            <a:fillRect/>
          </a:stretch>
        </p:blipFill>
        <p:spPr bwMode="auto">
          <a:xfrm>
            <a:off x="1447800" y="1371600"/>
            <a:ext cx="6477000" cy="4851400"/>
          </a:xfrm>
          <a:prstGeom prst="rect">
            <a:avLst/>
          </a:prstGeom>
          <a:noFill/>
          <a:ln w="9525">
            <a:noFill/>
            <a:miter lim="800000"/>
            <a:headEnd/>
            <a:tailEnd/>
          </a:ln>
        </p:spPr>
      </p:pic>
      <p:sp>
        <p:nvSpPr>
          <p:cNvPr id="33795" name="Text Box 8"/>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33796" name="Rectangle 9"/>
          <p:cNvSpPr>
            <a:spLocks noChangeArrowheads="1"/>
          </p:cNvSpPr>
          <p:nvPr/>
        </p:nvSpPr>
        <p:spPr bwMode="auto">
          <a:xfrm>
            <a:off x="0" y="838200"/>
            <a:ext cx="2819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818" name="Text Box 6"/>
          <p:cNvSpPr txBox="1">
            <a:spLocks noChangeArrowheads="1"/>
          </p:cNvSpPr>
          <p:nvPr/>
        </p:nvSpPr>
        <p:spPr bwMode="auto">
          <a:xfrm>
            <a:off x="457200" y="331788"/>
            <a:ext cx="27368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Imagen corporativa</a:t>
            </a:r>
            <a:endParaRPr lang="es-ES_tradnl">
              <a:latin typeface="Helvetica Narrow" charset="0"/>
            </a:endParaRPr>
          </a:p>
        </p:txBody>
      </p:sp>
      <p:sp>
        <p:nvSpPr>
          <p:cNvPr id="34819" name="Rectangle 7"/>
          <p:cNvSpPr>
            <a:spLocks noChangeArrowheads="1"/>
          </p:cNvSpPr>
          <p:nvPr/>
        </p:nvSpPr>
        <p:spPr bwMode="auto">
          <a:xfrm>
            <a:off x="0" y="838200"/>
            <a:ext cx="2819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34820" name="Picture 8" descr="body.jpg                                                       002DE6CAIMAC G5                        BE7B3F92:"/>
          <p:cNvPicPr>
            <a:picLocks noChangeAspect="1" noChangeArrowheads="1"/>
          </p:cNvPicPr>
          <p:nvPr/>
        </p:nvPicPr>
        <p:blipFill>
          <a:blip r:embed="rId2"/>
          <a:srcRect/>
          <a:stretch>
            <a:fillRect/>
          </a:stretch>
        </p:blipFill>
        <p:spPr bwMode="auto">
          <a:xfrm>
            <a:off x="2133600" y="1143000"/>
            <a:ext cx="5083175" cy="508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5842" name="Picture 5" descr="Platinium2.jpg                                                 00027114Macintosh HD                   BAB75111:"/>
          <p:cNvPicPr>
            <a:picLocks noChangeAspect="1" noChangeArrowheads="1"/>
          </p:cNvPicPr>
          <p:nvPr/>
        </p:nvPicPr>
        <p:blipFill>
          <a:blip r:embed="rId2"/>
          <a:srcRect/>
          <a:stretch>
            <a:fillRect/>
          </a:stretch>
        </p:blipFill>
        <p:spPr bwMode="auto">
          <a:xfrm>
            <a:off x="914400" y="914400"/>
            <a:ext cx="7239000" cy="5421313"/>
          </a:xfrm>
          <a:prstGeom prst="rect">
            <a:avLst/>
          </a:prstGeom>
          <a:noFill/>
          <a:ln w="9525">
            <a:noFill/>
            <a:miter lim="800000"/>
            <a:headEnd/>
            <a:tailEnd/>
          </a:ln>
        </p:spPr>
      </p:pic>
      <p:sp>
        <p:nvSpPr>
          <p:cNvPr id="35843" name="Text Box 6"/>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35844" name="Rectangle 7"/>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6866" name="Picture 5" descr="Foresm folleto.jpg                                             00027114Macintosh HD                   BAB75111:"/>
          <p:cNvPicPr>
            <a:picLocks noChangeAspect="1" noChangeArrowheads="1"/>
          </p:cNvPicPr>
          <p:nvPr/>
        </p:nvPicPr>
        <p:blipFill>
          <a:blip r:embed="rId2"/>
          <a:srcRect/>
          <a:stretch>
            <a:fillRect/>
          </a:stretch>
        </p:blipFill>
        <p:spPr bwMode="auto">
          <a:xfrm>
            <a:off x="838200" y="838200"/>
            <a:ext cx="7620000" cy="5708650"/>
          </a:xfrm>
          <a:prstGeom prst="rect">
            <a:avLst/>
          </a:prstGeom>
          <a:noFill/>
          <a:ln w="9525">
            <a:noFill/>
            <a:miter lim="800000"/>
            <a:headEnd/>
            <a:tailEnd/>
          </a:ln>
        </p:spPr>
      </p:pic>
      <p:sp>
        <p:nvSpPr>
          <p:cNvPr id="36867" name="Text Box 6"/>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36868" name="Rectangle 7"/>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37891" name="Rectangle 4"/>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37892" name="Picture 5" descr="MAPA-TREN-ch.jpg                                               00006B2FMacintosh HD                   BD901F27:"/>
          <p:cNvPicPr>
            <a:picLocks noChangeAspect="1" noChangeArrowheads="1"/>
          </p:cNvPicPr>
          <p:nvPr/>
        </p:nvPicPr>
        <p:blipFill>
          <a:blip r:embed="rId2"/>
          <a:srcRect/>
          <a:stretch>
            <a:fillRect/>
          </a:stretch>
        </p:blipFill>
        <p:spPr bwMode="auto">
          <a:xfrm>
            <a:off x="381000" y="990600"/>
            <a:ext cx="8305800" cy="572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8914" name="Picture 5" descr="CASALES DE ITALIA .jpg                                         00006B2FMacintosh HD                   BD901F27:"/>
          <p:cNvPicPr>
            <a:picLocks noChangeAspect="1" noChangeArrowheads="1"/>
          </p:cNvPicPr>
          <p:nvPr/>
        </p:nvPicPr>
        <p:blipFill>
          <a:blip r:embed="rId2"/>
          <a:srcRect/>
          <a:stretch>
            <a:fillRect/>
          </a:stretch>
        </p:blipFill>
        <p:spPr bwMode="auto">
          <a:xfrm>
            <a:off x="685800" y="762000"/>
            <a:ext cx="7848600" cy="5886450"/>
          </a:xfrm>
          <a:prstGeom prst="rect">
            <a:avLst/>
          </a:prstGeom>
          <a:noFill/>
          <a:ln w="9525">
            <a:noFill/>
            <a:miter lim="800000"/>
            <a:headEnd/>
            <a:tailEnd/>
          </a:ln>
        </p:spPr>
      </p:pic>
      <p:sp>
        <p:nvSpPr>
          <p:cNvPr id="38915" name="Text Box 8"/>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38916" name="Rectangle 9"/>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9938" name="Picture 3" descr="folletoamed.jpg                                                00006B2FMacintosh HD                   BD901F27:"/>
          <p:cNvPicPr>
            <a:picLocks noChangeAspect="1" noChangeArrowheads="1"/>
          </p:cNvPicPr>
          <p:nvPr/>
        </p:nvPicPr>
        <p:blipFill>
          <a:blip r:embed="rId2"/>
          <a:srcRect/>
          <a:stretch>
            <a:fillRect/>
          </a:stretch>
        </p:blipFill>
        <p:spPr bwMode="auto">
          <a:xfrm>
            <a:off x="3249613" y="676275"/>
            <a:ext cx="2644775" cy="5505450"/>
          </a:xfrm>
          <a:prstGeom prst="rect">
            <a:avLst/>
          </a:prstGeom>
          <a:noFill/>
          <a:ln w="9525">
            <a:noFill/>
            <a:miter lim="800000"/>
            <a:headEnd/>
            <a:tailEnd/>
          </a:ln>
        </p:spPr>
      </p:pic>
      <p:sp>
        <p:nvSpPr>
          <p:cNvPr id="39939" name="Rectangle 4"/>
          <p:cNvSpPr>
            <a:spLocks noChangeArrowheads="1"/>
          </p:cNvSpPr>
          <p:nvPr/>
        </p:nvSpPr>
        <p:spPr bwMode="auto">
          <a:xfrm>
            <a:off x="3276600" y="685800"/>
            <a:ext cx="2590800" cy="54864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39940" name="Text Box 5"/>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39941" name="Rectangle 6"/>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40963" name="Rectangle 5"/>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40964" name="Picture 6" descr="&#10;ARTISTIKA.jpg                                                  00006B2FMacintosh HD                   BD901F27:"/>
          <p:cNvPicPr>
            <a:picLocks noChangeAspect="1" noChangeArrowheads="1"/>
          </p:cNvPicPr>
          <p:nvPr/>
        </p:nvPicPr>
        <p:blipFill>
          <a:blip r:embed="rId2"/>
          <a:srcRect/>
          <a:stretch>
            <a:fillRect/>
          </a:stretch>
        </p:blipFill>
        <p:spPr bwMode="auto">
          <a:xfrm>
            <a:off x="838200" y="1600200"/>
            <a:ext cx="7391400"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41987"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41988" name="Picture 6" descr="eternal.jpg                                                    002DE6CAIMAC G5                        BE7B3F92:"/>
          <p:cNvPicPr>
            <a:picLocks noChangeAspect="1" noChangeArrowheads="1"/>
          </p:cNvPicPr>
          <p:nvPr/>
        </p:nvPicPr>
        <p:blipFill>
          <a:blip r:embed="rId2"/>
          <a:srcRect/>
          <a:stretch>
            <a:fillRect/>
          </a:stretch>
        </p:blipFill>
        <p:spPr bwMode="auto">
          <a:xfrm>
            <a:off x="533400" y="1066800"/>
            <a:ext cx="8305800" cy="534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43011"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43012" name="Picture 5" descr="Slide Map ISA.jpg                                              00006B2FMacintosh HD                   BD901F27:"/>
          <p:cNvPicPr>
            <a:picLocks noChangeAspect="1" noChangeArrowheads="1"/>
          </p:cNvPicPr>
          <p:nvPr/>
        </p:nvPicPr>
        <p:blipFill>
          <a:blip r:embed="rId2"/>
          <a:srcRect/>
          <a:stretch>
            <a:fillRect/>
          </a:stretch>
        </p:blipFill>
        <p:spPr bwMode="auto">
          <a:xfrm>
            <a:off x="914400" y="990600"/>
            <a:ext cx="7162800" cy="5364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371600" y="1600200"/>
            <a:ext cx="7391400" cy="4048125"/>
          </a:xfrm>
          <a:prstGeom prst="rect">
            <a:avLst/>
          </a:prstGeom>
          <a:noFill/>
          <a:ln w="9525">
            <a:noFill/>
            <a:miter lim="800000"/>
            <a:headEnd/>
            <a:tailEnd/>
          </a:ln>
        </p:spPr>
        <p:txBody>
          <a:bodyPr>
            <a:prstTxWarp prst="textNoShape">
              <a:avLst/>
            </a:prstTxWarp>
            <a:spAutoFit/>
          </a:bodyPr>
          <a:lstStyle/>
          <a:p>
            <a:pPr>
              <a:lnSpc>
                <a:spcPct val="110000"/>
              </a:lnSpc>
            </a:pPr>
            <a:r>
              <a:rPr lang="en-US" sz="1800">
                <a:solidFill>
                  <a:schemeClr val="bg1"/>
                </a:solidFill>
                <a:latin typeface="BUPAQuantaLight" pitchFamily="-65" charset="0"/>
                <a:ea typeface="BUPAQuantaLight" pitchFamily="-65" charset="0"/>
                <a:cs typeface="BUPAQuantaLight" pitchFamily="-65" charset="0"/>
              </a:rPr>
              <a:t>Nos preocupamos de encontrar soluciones rápidas, oportunas, creativas y sobre todo directas a las necesidades comunicacionales del cliente.</a:t>
            </a:r>
          </a:p>
          <a:p>
            <a:pPr>
              <a:lnSpc>
                <a:spcPct val="110000"/>
              </a:lnSpc>
            </a:pPr>
            <a:endParaRPr lang="en-US" sz="1800">
              <a:solidFill>
                <a:schemeClr val="bg1"/>
              </a:solidFill>
              <a:latin typeface="BUPAQuantaLight" pitchFamily="-65" charset="0"/>
              <a:ea typeface="BUPAQuantaLight" pitchFamily="-65" charset="0"/>
              <a:cs typeface="BUPAQuantaLight" pitchFamily="-65" charset="0"/>
            </a:endParaRPr>
          </a:p>
          <a:p>
            <a:pPr>
              <a:lnSpc>
                <a:spcPct val="110000"/>
              </a:lnSpc>
            </a:pPr>
            <a:r>
              <a:rPr lang="en-US" sz="1800">
                <a:solidFill>
                  <a:schemeClr val="bg1"/>
                </a:solidFill>
                <a:latin typeface="BUPAQuantaLight" pitchFamily="-65" charset="0"/>
                <a:ea typeface="BUPAQuantaLight" pitchFamily="-65" charset="0"/>
                <a:cs typeface="BUPAQuantaLight" pitchFamily="-65" charset="0"/>
              </a:rPr>
              <a:t>Velocidad  y agilidad de respuesta.</a:t>
            </a:r>
          </a:p>
          <a:p>
            <a:pPr>
              <a:lnSpc>
                <a:spcPct val="110000"/>
              </a:lnSpc>
            </a:pPr>
            <a:endParaRPr lang="en-US" sz="1800">
              <a:solidFill>
                <a:schemeClr val="bg1"/>
              </a:solidFill>
              <a:latin typeface="BUPAQuantaLight" pitchFamily="-65" charset="0"/>
              <a:ea typeface="BUPAQuantaLight" pitchFamily="-65" charset="0"/>
              <a:cs typeface="BUPAQuantaLight" pitchFamily="-65" charset="0"/>
            </a:endParaRPr>
          </a:p>
          <a:p>
            <a:pPr>
              <a:lnSpc>
                <a:spcPct val="110000"/>
              </a:lnSpc>
            </a:pPr>
            <a:r>
              <a:rPr lang="en-US" sz="1800">
                <a:solidFill>
                  <a:schemeClr val="bg1"/>
                </a:solidFill>
                <a:latin typeface="BUPAQuantaLight" pitchFamily="-65" charset="0"/>
                <a:ea typeface="BUPAQuantaLight" pitchFamily="-65" charset="0"/>
                <a:cs typeface="BUPAQuantaLight" pitchFamily="-65" charset="0"/>
              </a:rPr>
              <a:t>Carecemos de procesos engorrosos y nos enorgullecemos de aquello</a:t>
            </a:r>
          </a:p>
          <a:p>
            <a:pPr>
              <a:lnSpc>
                <a:spcPct val="110000"/>
              </a:lnSpc>
            </a:pPr>
            <a:endParaRPr lang="en-US" sz="1800">
              <a:solidFill>
                <a:schemeClr val="bg1"/>
              </a:solidFill>
              <a:latin typeface="BUPAQuantaLight" pitchFamily="-65" charset="0"/>
              <a:ea typeface="BUPAQuantaLight" pitchFamily="-65" charset="0"/>
              <a:cs typeface="BUPAQuantaLight" pitchFamily="-65" charset="0"/>
            </a:endParaRPr>
          </a:p>
          <a:p>
            <a:pPr>
              <a:lnSpc>
                <a:spcPct val="110000"/>
              </a:lnSpc>
            </a:pPr>
            <a:r>
              <a:rPr lang="en-US" sz="1800">
                <a:solidFill>
                  <a:schemeClr val="bg1"/>
                </a:solidFill>
                <a:latin typeface="BUPAQuantaLight" pitchFamily="-65" charset="0"/>
                <a:ea typeface="BUPAQuantaLight" pitchFamily="-65" charset="0"/>
                <a:cs typeface="BUPAQuantaLight" pitchFamily="-65" charset="0"/>
              </a:rPr>
              <a:t>Servicio realmente “personalizado”: </a:t>
            </a:r>
          </a:p>
          <a:p>
            <a:pPr>
              <a:lnSpc>
                <a:spcPct val="110000"/>
              </a:lnSpc>
            </a:pPr>
            <a:r>
              <a:rPr lang="en-US" sz="1800">
                <a:solidFill>
                  <a:schemeClr val="bg1"/>
                </a:solidFill>
                <a:latin typeface="BUPAQuantaLight" pitchFamily="-65" charset="0"/>
                <a:ea typeface="BUPAQuantaLight" pitchFamily="-65" charset="0"/>
                <a:cs typeface="BUPAQuantaLight" pitchFamily="-65" charset="0"/>
              </a:rPr>
              <a:t>Estamos siempre cuando usted lo necesita.</a:t>
            </a:r>
          </a:p>
          <a:p>
            <a:pPr>
              <a:lnSpc>
                <a:spcPct val="110000"/>
              </a:lnSpc>
            </a:pPr>
            <a:endParaRPr lang="en-US" sz="1800">
              <a:solidFill>
                <a:schemeClr val="bg1"/>
              </a:solidFill>
              <a:latin typeface="BUPAQuantaLight" pitchFamily="-65" charset="0"/>
              <a:ea typeface="BUPAQuantaLight" pitchFamily="-65" charset="0"/>
              <a:cs typeface="BUPAQuantaLight" pitchFamily="-65" charset="0"/>
            </a:endParaRPr>
          </a:p>
          <a:p>
            <a:pPr>
              <a:lnSpc>
                <a:spcPct val="110000"/>
              </a:lnSpc>
            </a:pPr>
            <a:r>
              <a:rPr lang="en-US" sz="1800">
                <a:solidFill>
                  <a:schemeClr val="bg1"/>
                </a:solidFill>
                <a:latin typeface="BUPAQuantaLight" pitchFamily="-65" charset="0"/>
                <a:ea typeface="BUPAQuantaLight" pitchFamily="-65" charset="0"/>
                <a:cs typeface="BUPAQuantaLight" pitchFamily="-65" charset="0"/>
              </a:rPr>
              <a:t>Tenemos 10 años de experiencia</a:t>
            </a:r>
          </a:p>
          <a:p>
            <a:pPr>
              <a:lnSpc>
                <a:spcPct val="110000"/>
              </a:lnSpc>
            </a:pPr>
            <a:endParaRPr lang="en-US" sz="1800">
              <a:solidFill>
                <a:schemeClr val="bg1"/>
              </a:solidFill>
              <a:latin typeface="BUPAQuantaLight" pitchFamily="-65" charset="0"/>
              <a:ea typeface="BUPAQuantaLight" pitchFamily="-65" charset="0"/>
              <a:cs typeface="BUPAQuantaLight" pitchFamily="-65" charset="0"/>
            </a:endParaRPr>
          </a:p>
          <a:p>
            <a:pPr>
              <a:lnSpc>
                <a:spcPct val="110000"/>
              </a:lnSpc>
            </a:pPr>
            <a:r>
              <a:rPr lang="en-US" sz="1800">
                <a:solidFill>
                  <a:schemeClr val="bg1"/>
                </a:solidFill>
                <a:latin typeface="BUPAQuantaLight" pitchFamily="-65" charset="0"/>
                <a:ea typeface="BUPAQuantaLight" pitchFamily="-65" charset="0"/>
                <a:cs typeface="BUPAQuantaLight" pitchFamily="-65" charset="0"/>
              </a:rPr>
              <a:t>Cumplimos lo que ofrecemos y lo hacemos bien!</a:t>
            </a:r>
          </a:p>
          <a:p>
            <a:pPr>
              <a:lnSpc>
                <a:spcPct val="110000"/>
              </a:lnSpc>
            </a:pPr>
            <a:endParaRPr lang="en-US" sz="1800">
              <a:solidFill>
                <a:schemeClr val="bg1"/>
              </a:solidFill>
              <a:latin typeface="BUPAQuantaLight" pitchFamily="-65" charset="0"/>
              <a:ea typeface="BUPAQuantaLight" pitchFamily="-65" charset="0"/>
              <a:cs typeface="BUPAQuantaLight" pitchFamily="-65" charset="0"/>
            </a:endParaRPr>
          </a:p>
        </p:txBody>
      </p:sp>
      <p:sp>
        <p:nvSpPr>
          <p:cNvPr id="16387" name="Oval 6"/>
          <p:cNvSpPr>
            <a:spLocks noChangeArrowheads="1"/>
          </p:cNvSpPr>
          <p:nvPr/>
        </p:nvSpPr>
        <p:spPr bwMode="auto">
          <a:xfrm>
            <a:off x="1295400" y="1143000"/>
            <a:ext cx="152400" cy="152400"/>
          </a:xfrm>
          <a:prstGeom prst="ellipse">
            <a:avLst/>
          </a:prstGeom>
          <a:solidFill>
            <a:schemeClr val="bg1"/>
          </a:solidFill>
          <a:ln w="9525">
            <a:noFill/>
            <a:round/>
            <a:headEnd/>
            <a:tailEnd/>
          </a:ln>
        </p:spPr>
        <p:txBody>
          <a:bodyPr wrap="none" anchor="ctr">
            <a:prstTxWarp prst="textNoShape">
              <a:avLst/>
            </a:prstTxWarp>
          </a:bodyPr>
          <a:lstStyle/>
          <a:p>
            <a:endParaRPr lang="en-US"/>
          </a:p>
        </p:txBody>
      </p:sp>
      <p:pic>
        <p:nvPicPr>
          <p:cNvPr id="16388" name="Picture 14" descr="BOLANEW.jpg                                                    002DE739IMAC G5                        BE7B3F92:"/>
          <p:cNvPicPr>
            <a:picLocks noChangeAspect="1" noChangeArrowheads="1"/>
          </p:cNvPicPr>
          <p:nvPr/>
        </p:nvPicPr>
        <p:blipFill>
          <a:blip r:embed="rId3"/>
          <a:srcRect/>
          <a:stretch>
            <a:fillRect/>
          </a:stretch>
        </p:blipFill>
        <p:spPr bwMode="auto">
          <a:xfrm>
            <a:off x="1143000" y="1676400"/>
            <a:ext cx="228600" cy="228600"/>
          </a:xfrm>
          <a:prstGeom prst="rect">
            <a:avLst/>
          </a:prstGeom>
          <a:noFill/>
          <a:ln w="9525">
            <a:noFill/>
            <a:miter lim="800000"/>
            <a:headEnd/>
            <a:tailEnd/>
          </a:ln>
        </p:spPr>
      </p:pic>
      <p:pic>
        <p:nvPicPr>
          <p:cNvPr id="16389" name="Picture 15" descr="BOLANEW.jpg                                                    002DE739IMAC G5                        BE7B3F92:"/>
          <p:cNvPicPr>
            <a:picLocks noChangeAspect="1" noChangeArrowheads="1"/>
          </p:cNvPicPr>
          <p:nvPr/>
        </p:nvPicPr>
        <p:blipFill>
          <a:blip r:embed="rId3"/>
          <a:srcRect/>
          <a:stretch>
            <a:fillRect/>
          </a:stretch>
        </p:blipFill>
        <p:spPr bwMode="auto">
          <a:xfrm>
            <a:off x="1143000" y="2590800"/>
            <a:ext cx="228600" cy="228600"/>
          </a:xfrm>
          <a:prstGeom prst="rect">
            <a:avLst/>
          </a:prstGeom>
          <a:noFill/>
          <a:ln w="9525">
            <a:noFill/>
            <a:miter lim="800000"/>
            <a:headEnd/>
            <a:tailEnd/>
          </a:ln>
        </p:spPr>
      </p:pic>
      <p:pic>
        <p:nvPicPr>
          <p:cNvPr id="16390" name="Picture 16" descr="BOLANEW.jpg                                                    002DE739IMAC G5                        BE7B3F92:"/>
          <p:cNvPicPr>
            <a:picLocks noChangeAspect="1" noChangeArrowheads="1"/>
          </p:cNvPicPr>
          <p:nvPr/>
        </p:nvPicPr>
        <p:blipFill>
          <a:blip r:embed="rId3"/>
          <a:srcRect/>
          <a:stretch>
            <a:fillRect/>
          </a:stretch>
        </p:blipFill>
        <p:spPr bwMode="auto">
          <a:xfrm>
            <a:off x="1143000" y="3200400"/>
            <a:ext cx="228600" cy="228600"/>
          </a:xfrm>
          <a:prstGeom prst="rect">
            <a:avLst/>
          </a:prstGeom>
          <a:noFill/>
          <a:ln w="9525">
            <a:noFill/>
            <a:miter lim="800000"/>
            <a:headEnd/>
            <a:tailEnd/>
          </a:ln>
        </p:spPr>
      </p:pic>
      <p:pic>
        <p:nvPicPr>
          <p:cNvPr id="16391" name="Picture 17" descr="BOLANEW.jpg                                                    002DE739IMAC G5                        BE7B3F92:"/>
          <p:cNvPicPr>
            <a:picLocks noChangeAspect="1" noChangeArrowheads="1"/>
          </p:cNvPicPr>
          <p:nvPr/>
        </p:nvPicPr>
        <p:blipFill>
          <a:blip r:embed="rId3"/>
          <a:srcRect/>
          <a:stretch>
            <a:fillRect/>
          </a:stretch>
        </p:blipFill>
        <p:spPr bwMode="auto">
          <a:xfrm>
            <a:off x="1143000" y="3810000"/>
            <a:ext cx="228600" cy="228600"/>
          </a:xfrm>
          <a:prstGeom prst="rect">
            <a:avLst/>
          </a:prstGeom>
          <a:noFill/>
          <a:ln w="9525">
            <a:noFill/>
            <a:miter lim="800000"/>
            <a:headEnd/>
            <a:tailEnd/>
          </a:ln>
        </p:spPr>
      </p:pic>
      <p:pic>
        <p:nvPicPr>
          <p:cNvPr id="16392" name="Picture 18" descr="BOLANEW.jpg                                                    002DE739IMAC G5                        BE7B3F92:"/>
          <p:cNvPicPr>
            <a:picLocks noChangeAspect="1" noChangeArrowheads="1"/>
          </p:cNvPicPr>
          <p:nvPr/>
        </p:nvPicPr>
        <p:blipFill>
          <a:blip r:embed="rId3"/>
          <a:srcRect/>
          <a:stretch>
            <a:fillRect/>
          </a:stretch>
        </p:blipFill>
        <p:spPr bwMode="auto">
          <a:xfrm>
            <a:off x="1143000" y="4724400"/>
            <a:ext cx="228600" cy="228600"/>
          </a:xfrm>
          <a:prstGeom prst="rect">
            <a:avLst/>
          </a:prstGeom>
          <a:noFill/>
          <a:ln w="9525">
            <a:noFill/>
            <a:miter lim="800000"/>
            <a:headEnd/>
            <a:tailEnd/>
          </a:ln>
        </p:spPr>
      </p:pic>
      <p:pic>
        <p:nvPicPr>
          <p:cNvPr id="16393" name="Picture 19" descr="BOLANEW.jpg                                                    002DE739IMAC G5                        BE7B3F92:"/>
          <p:cNvPicPr>
            <a:picLocks noChangeAspect="1" noChangeArrowheads="1"/>
          </p:cNvPicPr>
          <p:nvPr/>
        </p:nvPicPr>
        <p:blipFill>
          <a:blip r:embed="rId3"/>
          <a:srcRect/>
          <a:stretch>
            <a:fillRect/>
          </a:stretch>
        </p:blipFill>
        <p:spPr bwMode="auto">
          <a:xfrm>
            <a:off x="1143000" y="5334000"/>
            <a:ext cx="228600"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4034" name="Picture 3" descr="folleto.jpg                                                    000040FBCAPTURGAL - DEMA 04            BE76B2F8:"/>
          <p:cNvPicPr>
            <a:picLocks noChangeAspect="1" noChangeArrowheads="1"/>
          </p:cNvPicPr>
          <p:nvPr/>
        </p:nvPicPr>
        <p:blipFill>
          <a:blip r:embed="rId2"/>
          <a:srcRect/>
          <a:stretch>
            <a:fillRect/>
          </a:stretch>
        </p:blipFill>
        <p:spPr bwMode="auto">
          <a:xfrm>
            <a:off x="1828800" y="762000"/>
            <a:ext cx="5611813" cy="6096000"/>
          </a:xfrm>
          <a:prstGeom prst="rect">
            <a:avLst/>
          </a:prstGeom>
          <a:noFill/>
          <a:ln w="9525">
            <a:noFill/>
            <a:miter lim="800000"/>
            <a:headEnd/>
            <a:tailEnd/>
          </a:ln>
        </p:spPr>
      </p:pic>
      <p:sp>
        <p:nvSpPr>
          <p:cNvPr id="44035" name="Text Box 4"/>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folletos</a:t>
            </a:r>
            <a:endParaRPr lang="es-ES_tradnl">
              <a:latin typeface="Helvetica Narrow" charset="0"/>
            </a:endParaRPr>
          </a:p>
        </p:txBody>
      </p:sp>
      <p:sp>
        <p:nvSpPr>
          <p:cNvPr id="44036" name="Rectangle 5"/>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5058" name="Picture 3" descr="invitagolf.jpg                                                 00027114Macintosh HD                   BAB75111:"/>
          <p:cNvPicPr>
            <a:picLocks noChangeAspect="1" noChangeArrowheads="1"/>
          </p:cNvPicPr>
          <p:nvPr/>
        </p:nvPicPr>
        <p:blipFill>
          <a:blip r:embed="rId2"/>
          <a:srcRect/>
          <a:stretch>
            <a:fillRect/>
          </a:stretch>
        </p:blipFill>
        <p:spPr bwMode="auto">
          <a:xfrm>
            <a:off x="1371600" y="685800"/>
            <a:ext cx="6197600" cy="5992813"/>
          </a:xfrm>
          <a:prstGeom prst="rect">
            <a:avLst/>
          </a:prstGeom>
          <a:noFill/>
          <a:ln w="9525">
            <a:noFill/>
            <a:miter lim="800000"/>
            <a:headEnd/>
            <a:tailEnd/>
          </a:ln>
        </p:spPr>
      </p:pic>
      <p:sp>
        <p:nvSpPr>
          <p:cNvPr id="45059" name="Text Box 4"/>
          <p:cNvSpPr txBox="1">
            <a:spLocks noChangeArrowheads="1"/>
          </p:cNvSpPr>
          <p:nvPr/>
        </p:nvSpPr>
        <p:spPr bwMode="auto">
          <a:xfrm>
            <a:off x="457200" y="331788"/>
            <a:ext cx="17462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invitaciones</a:t>
            </a:r>
            <a:endParaRPr lang="es-ES_tradnl">
              <a:latin typeface="Helvetica Narrow" charset="0"/>
            </a:endParaRPr>
          </a:p>
        </p:txBody>
      </p:sp>
      <p:sp>
        <p:nvSpPr>
          <p:cNvPr id="45060" name="Rectangle 5"/>
          <p:cNvSpPr>
            <a:spLocks noChangeArrowheads="1"/>
          </p:cNvSpPr>
          <p:nvPr/>
        </p:nvSpPr>
        <p:spPr bwMode="auto">
          <a:xfrm>
            <a:off x="0" y="838200"/>
            <a:ext cx="19812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5" descr="Marina Albornoz.jpg                                            00027114Macintosh HD                   BAB75111:"/>
          <p:cNvPicPr>
            <a:picLocks noChangeAspect="1" noChangeArrowheads="1"/>
          </p:cNvPicPr>
          <p:nvPr/>
        </p:nvPicPr>
        <p:blipFill>
          <a:blip r:embed="rId2"/>
          <a:srcRect/>
          <a:stretch>
            <a:fillRect/>
          </a:stretch>
        </p:blipFill>
        <p:spPr bwMode="auto">
          <a:xfrm>
            <a:off x="990600" y="914400"/>
            <a:ext cx="7696200" cy="5764213"/>
          </a:xfrm>
          <a:prstGeom prst="rect">
            <a:avLst/>
          </a:prstGeom>
          <a:noFill/>
          <a:ln w="9525">
            <a:noFill/>
            <a:miter lim="800000"/>
            <a:headEnd/>
            <a:tailEnd/>
          </a:ln>
        </p:spPr>
      </p:pic>
      <p:sp>
        <p:nvSpPr>
          <p:cNvPr id="46083" name="Text Box 6"/>
          <p:cNvSpPr txBox="1">
            <a:spLocks noChangeArrowheads="1"/>
          </p:cNvSpPr>
          <p:nvPr/>
        </p:nvSpPr>
        <p:spPr bwMode="auto">
          <a:xfrm>
            <a:off x="457200" y="331788"/>
            <a:ext cx="17462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invitaciones</a:t>
            </a:r>
            <a:endParaRPr lang="es-ES_tradnl">
              <a:latin typeface="Helvetica Narrow" charset="0"/>
            </a:endParaRPr>
          </a:p>
        </p:txBody>
      </p:sp>
      <p:sp>
        <p:nvSpPr>
          <p:cNvPr id="46084" name="Rectangle 7"/>
          <p:cNvSpPr>
            <a:spLocks noChangeArrowheads="1"/>
          </p:cNvSpPr>
          <p:nvPr/>
        </p:nvSpPr>
        <p:spPr bwMode="auto">
          <a:xfrm>
            <a:off x="0" y="838200"/>
            <a:ext cx="21336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7106" name="Picture 3" descr="banners palic.jpg                                              00027114Macintosh HD                   BAB75111:"/>
          <p:cNvPicPr>
            <a:picLocks noChangeAspect="1" noChangeArrowheads="1"/>
          </p:cNvPicPr>
          <p:nvPr/>
        </p:nvPicPr>
        <p:blipFill>
          <a:blip r:embed="rId2"/>
          <a:srcRect/>
          <a:stretch>
            <a:fillRect/>
          </a:stretch>
        </p:blipFill>
        <p:spPr bwMode="auto">
          <a:xfrm>
            <a:off x="-304800" y="304800"/>
            <a:ext cx="9220200" cy="6918325"/>
          </a:xfrm>
          <a:prstGeom prst="rect">
            <a:avLst/>
          </a:prstGeom>
          <a:noFill/>
          <a:ln w="9525">
            <a:noFill/>
            <a:miter lim="800000"/>
            <a:headEnd/>
            <a:tailEnd/>
          </a:ln>
        </p:spPr>
      </p:pic>
      <p:sp>
        <p:nvSpPr>
          <p:cNvPr id="47107" name="Text Box 4"/>
          <p:cNvSpPr txBox="1">
            <a:spLocks noChangeArrowheads="1"/>
          </p:cNvSpPr>
          <p:nvPr/>
        </p:nvSpPr>
        <p:spPr bwMode="auto">
          <a:xfrm>
            <a:off x="457200" y="331788"/>
            <a:ext cx="1263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banners</a:t>
            </a:r>
            <a:endParaRPr lang="es-ES_tradnl">
              <a:latin typeface="Helvetica Narrow" charset="0"/>
            </a:endParaRPr>
          </a:p>
        </p:txBody>
      </p:sp>
      <p:sp>
        <p:nvSpPr>
          <p:cNvPr id="47108" name="Rectangle 5"/>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8130" name="Picture 3" descr="BANNERGRANDE.jpg                                               000040FBCAPTURGAL - DEMA 04            BE76B2F8:"/>
          <p:cNvPicPr>
            <a:picLocks noChangeAspect="1" noChangeArrowheads="1"/>
          </p:cNvPicPr>
          <p:nvPr/>
        </p:nvPicPr>
        <p:blipFill>
          <a:blip r:embed="rId2"/>
          <a:srcRect/>
          <a:stretch>
            <a:fillRect/>
          </a:stretch>
        </p:blipFill>
        <p:spPr bwMode="auto">
          <a:xfrm>
            <a:off x="381000" y="1295400"/>
            <a:ext cx="8153400" cy="3932238"/>
          </a:xfrm>
          <a:prstGeom prst="rect">
            <a:avLst/>
          </a:prstGeom>
          <a:noFill/>
          <a:ln w="9525">
            <a:noFill/>
            <a:miter lim="800000"/>
            <a:headEnd/>
            <a:tailEnd/>
          </a:ln>
        </p:spPr>
      </p:pic>
      <p:sp>
        <p:nvSpPr>
          <p:cNvPr id="48131" name="Text Box 4"/>
          <p:cNvSpPr txBox="1">
            <a:spLocks noChangeArrowheads="1"/>
          </p:cNvSpPr>
          <p:nvPr/>
        </p:nvSpPr>
        <p:spPr bwMode="auto">
          <a:xfrm>
            <a:off x="457200" y="331788"/>
            <a:ext cx="1263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banners</a:t>
            </a:r>
            <a:endParaRPr lang="es-ES_tradnl">
              <a:latin typeface="Helvetica Narrow" charset="0"/>
            </a:endParaRPr>
          </a:p>
        </p:txBody>
      </p:sp>
      <p:sp>
        <p:nvSpPr>
          <p:cNvPr id="48132" name="Rectangle 5"/>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457200" y="331788"/>
            <a:ext cx="996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Vallas</a:t>
            </a:r>
            <a:endParaRPr lang="es-ES_tradnl">
              <a:latin typeface="Helvetica Narrow" charset="0"/>
            </a:endParaRPr>
          </a:p>
        </p:txBody>
      </p:sp>
      <p:sp>
        <p:nvSpPr>
          <p:cNvPr id="49155" name="Rectangle 4"/>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49156" name="Picture 5" descr="VALLA-CODEPARTES.jpg                                           00006B2FMacintosh HD                   BD901F27:"/>
          <p:cNvPicPr>
            <a:picLocks noChangeAspect="1" noChangeArrowheads="1"/>
          </p:cNvPicPr>
          <p:nvPr/>
        </p:nvPicPr>
        <p:blipFill>
          <a:blip r:embed="rId2"/>
          <a:srcRect/>
          <a:stretch>
            <a:fillRect/>
          </a:stretch>
        </p:blipFill>
        <p:spPr bwMode="auto">
          <a:xfrm>
            <a:off x="571500" y="2011363"/>
            <a:ext cx="8039100" cy="249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457200" y="331788"/>
            <a:ext cx="996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Vallas</a:t>
            </a:r>
            <a:endParaRPr lang="es-ES_tradnl">
              <a:latin typeface="Helvetica Narrow" charset="0"/>
            </a:endParaRPr>
          </a:p>
        </p:txBody>
      </p:sp>
      <p:sp>
        <p:nvSpPr>
          <p:cNvPr id="50179"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50180" name="Picture 5" descr="Lothar-Ranft-Taller.jpg                                        002DE6CAIMAC G5                        BE7B3F92:"/>
          <p:cNvPicPr>
            <a:picLocks noChangeAspect="1" noChangeArrowheads="1"/>
          </p:cNvPicPr>
          <p:nvPr/>
        </p:nvPicPr>
        <p:blipFill>
          <a:blip r:embed="rId2"/>
          <a:srcRect/>
          <a:stretch>
            <a:fillRect/>
          </a:stretch>
        </p:blipFill>
        <p:spPr bwMode="auto">
          <a:xfrm>
            <a:off x="1143000" y="1066800"/>
            <a:ext cx="7173913" cy="485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331788"/>
            <a:ext cx="1123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Stands</a:t>
            </a:r>
            <a:endParaRPr lang="es-ES_tradnl">
              <a:latin typeface="Helvetica Narrow" charset="0"/>
            </a:endParaRPr>
          </a:p>
        </p:txBody>
      </p:sp>
      <p:sp>
        <p:nvSpPr>
          <p:cNvPr id="51203"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51204" name="Picture 6" descr="stand mt                                                       00006B2FMacintosh HD                   BD901F27:"/>
          <p:cNvPicPr>
            <a:picLocks noChangeAspect="1" noChangeArrowheads="1"/>
          </p:cNvPicPr>
          <p:nvPr/>
        </p:nvPicPr>
        <p:blipFill>
          <a:blip r:embed="rId2"/>
          <a:srcRect/>
          <a:stretch>
            <a:fillRect/>
          </a:stretch>
        </p:blipFill>
        <p:spPr bwMode="auto">
          <a:xfrm>
            <a:off x="1524000" y="1752600"/>
            <a:ext cx="60960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57200" y="331788"/>
            <a:ext cx="1123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Stands</a:t>
            </a:r>
            <a:endParaRPr lang="es-ES_tradnl">
              <a:latin typeface="Helvetica Narrow" charset="0"/>
            </a:endParaRPr>
          </a:p>
        </p:txBody>
      </p:sp>
      <p:sp>
        <p:nvSpPr>
          <p:cNvPr id="52227"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52228" name="Picture 5" descr=" FOTO7.jpg                                                      00006B2FMacintosh HD                   BD901F27:"/>
          <p:cNvPicPr>
            <a:picLocks noChangeAspect="1" noChangeArrowheads="1"/>
          </p:cNvPicPr>
          <p:nvPr/>
        </p:nvPicPr>
        <p:blipFill>
          <a:blip r:embed="rId2"/>
          <a:srcRect/>
          <a:stretch>
            <a:fillRect/>
          </a:stretch>
        </p:blipFill>
        <p:spPr bwMode="auto">
          <a:xfrm>
            <a:off x="228600" y="990600"/>
            <a:ext cx="8686800" cy="417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57200" y="331788"/>
            <a:ext cx="11239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Stands</a:t>
            </a:r>
            <a:endParaRPr lang="es-ES_tradnl">
              <a:latin typeface="Helvetica Narrow" charset="0"/>
            </a:endParaRPr>
          </a:p>
        </p:txBody>
      </p:sp>
      <p:sp>
        <p:nvSpPr>
          <p:cNvPr id="53251"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53252" name="Picture 4" descr="DSCN2720.jpg                                                   00000013untitled                       0022BE1B:"/>
          <p:cNvPicPr>
            <a:picLocks noChangeAspect="1" noChangeArrowheads="1"/>
          </p:cNvPicPr>
          <p:nvPr/>
        </p:nvPicPr>
        <p:blipFill>
          <a:blip r:embed="rId2"/>
          <a:srcRect/>
          <a:stretch>
            <a:fillRect/>
          </a:stretch>
        </p:blipFill>
        <p:spPr bwMode="auto">
          <a:xfrm>
            <a:off x="1752600" y="1371600"/>
            <a:ext cx="5562600" cy="4171950"/>
          </a:xfrm>
          <a:prstGeom prst="rect">
            <a:avLst/>
          </a:prstGeom>
          <a:noFill/>
          <a:ln w="9525">
            <a:noFill/>
            <a:miter lim="800000"/>
            <a:headEnd/>
            <a:tailEnd/>
          </a:ln>
        </p:spPr>
      </p:pic>
      <p:pic>
        <p:nvPicPr>
          <p:cNvPr id="53253" name="Picture 5"/>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6343650"/>
            <a:ext cx="9144000"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286000" y="2663825"/>
            <a:ext cx="2660650" cy="461963"/>
          </a:xfrm>
          <a:prstGeom prst="rect">
            <a:avLst/>
          </a:prstGeom>
          <a:noFill/>
          <a:ln w="9525">
            <a:noFill/>
            <a:miter lim="800000"/>
            <a:headEnd/>
            <a:tailEnd/>
          </a:ln>
        </p:spPr>
        <p:txBody>
          <a:bodyPr wrap="none">
            <a:prstTxWarp prst="textNoShape">
              <a:avLst/>
            </a:prstTxWarp>
            <a:spAutoFit/>
          </a:bodyPr>
          <a:lstStyle/>
          <a:p>
            <a:r>
              <a:rPr lang="en-US" sz="2400" dirty="0" err="1">
                <a:solidFill>
                  <a:schemeClr val="bg1"/>
                </a:solidFill>
                <a:latin typeface="BUPAQuantaLight" pitchFamily="-65" charset="0"/>
                <a:ea typeface="BUPAQuantaLight" pitchFamily="-65" charset="0"/>
                <a:cs typeface="BUPAQuantaLight" pitchFamily="-65" charset="0"/>
              </a:rPr>
              <a:t>Estrategia</a:t>
            </a:r>
            <a:r>
              <a:rPr lang="en-US" sz="2400" dirty="0">
                <a:solidFill>
                  <a:schemeClr val="bg1"/>
                </a:solidFill>
                <a:latin typeface="BUPAQuantaLight" pitchFamily="-65" charset="0"/>
                <a:ea typeface="BUPAQuantaLight" pitchFamily="-65" charset="0"/>
                <a:cs typeface="BUPAQuantaLight" pitchFamily="-65" charset="0"/>
              </a:rPr>
              <a:t> </a:t>
            </a:r>
            <a:r>
              <a:rPr lang="en-US" sz="2400" dirty="0" err="1">
                <a:solidFill>
                  <a:schemeClr val="bg1"/>
                </a:solidFill>
                <a:latin typeface="BUPAQuantaLight" pitchFamily="-65" charset="0"/>
                <a:ea typeface="BUPAQuantaLight" pitchFamily="-65" charset="0"/>
                <a:cs typeface="BUPAQuantaLight" pitchFamily="-65" charset="0"/>
              </a:rPr>
              <a:t>Creativa</a:t>
            </a:r>
            <a:r>
              <a:rPr lang="en-US" sz="2400" dirty="0">
                <a:solidFill>
                  <a:schemeClr val="bg1"/>
                </a:solidFill>
                <a:latin typeface="BUPAQuantaLight" pitchFamily="-65" charset="0"/>
                <a:ea typeface="BUPAQuantaLight" pitchFamily="-65" charset="0"/>
                <a:cs typeface="BUPAQuantaLight" pitchFamily="-65" charset="0"/>
              </a:rPr>
              <a:t>  </a:t>
            </a:r>
          </a:p>
        </p:txBody>
      </p:sp>
      <p:sp>
        <p:nvSpPr>
          <p:cNvPr id="17411" name="Text Box 4"/>
          <p:cNvSpPr txBox="1">
            <a:spLocks noChangeArrowheads="1"/>
          </p:cNvSpPr>
          <p:nvPr/>
        </p:nvSpPr>
        <p:spPr bwMode="auto">
          <a:xfrm>
            <a:off x="2268538" y="3465513"/>
            <a:ext cx="3386137" cy="457200"/>
          </a:xfrm>
          <a:prstGeom prst="rect">
            <a:avLst/>
          </a:prstGeom>
          <a:noFill/>
          <a:ln w="9525">
            <a:noFill/>
            <a:miter lim="800000"/>
            <a:headEnd/>
            <a:tailEnd/>
          </a:ln>
        </p:spPr>
        <p:txBody>
          <a:bodyPr wrap="none">
            <a:prstTxWarp prst="textNoShape">
              <a:avLst/>
            </a:prstTxWarp>
            <a:spAutoFit/>
          </a:bodyPr>
          <a:lstStyle/>
          <a:p>
            <a:r>
              <a:rPr lang="en-US" sz="2400">
                <a:solidFill>
                  <a:schemeClr val="bg1"/>
                </a:solidFill>
                <a:latin typeface="BUPAQuantaLight" pitchFamily="-65" charset="0"/>
                <a:ea typeface="BUPAQuantaLight" pitchFamily="-65" charset="0"/>
                <a:cs typeface="BUPAQuantaLight" pitchFamily="-65" charset="0"/>
              </a:rPr>
              <a:t>Planificación de Medios</a:t>
            </a:r>
          </a:p>
        </p:txBody>
      </p:sp>
      <p:sp>
        <p:nvSpPr>
          <p:cNvPr id="17412" name="Text Box 5"/>
          <p:cNvSpPr txBox="1">
            <a:spLocks noChangeArrowheads="1"/>
          </p:cNvSpPr>
          <p:nvPr/>
        </p:nvSpPr>
        <p:spPr bwMode="auto">
          <a:xfrm>
            <a:off x="2268538" y="4297363"/>
            <a:ext cx="2074306" cy="461665"/>
          </a:xfrm>
          <a:prstGeom prst="rect">
            <a:avLst/>
          </a:prstGeom>
          <a:noFill/>
          <a:ln w="9525">
            <a:noFill/>
            <a:miter lim="800000"/>
            <a:headEnd/>
            <a:tailEnd/>
          </a:ln>
        </p:spPr>
        <p:txBody>
          <a:bodyPr wrap="none">
            <a:prstTxWarp prst="textNoShape">
              <a:avLst/>
            </a:prstTxWarp>
            <a:spAutoFit/>
          </a:bodyPr>
          <a:lstStyle/>
          <a:p>
            <a:r>
              <a:rPr lang="en-US" sz="2400" dirty="0" err="1" smtClean="0">
                <a:solidFill>
                  <a:schemeClr val="bg1"/>
                </a:solidFill>
                <a:latin typeface="BUPAQuantaLight" pitchFamily="-65" charset="0"/>
                <a:ea typeface="BUPAQuantaLight" pitchFamily="-65" charset="0"/>
                <a:cs typeface="BUPAQuantaLight" pitchFamily="-65" charset="0"/>
              </a:rPr>
              <a:t>Publicidad</a:t>
            </a:r>
            <a:r>
              <a:rPr lang="en-US" sz="2400" dirty="0" smtClean="0">
                <a:solidFill>
                  <a:schemeClr val="bg1"/>
                </a:solidFill>
                <a:latin typeface="BUPAQuantaLight" pitchFamily="-65" charset="0"/>
                <a:ea typeface="BUPAQuantaLight" pitchFamily="-65" charset="0"/>
                <a:cs typeface="BUPAQuantaLight" pitchFamily="-65" charset="0"/>
              </a:rPr>
              <a:t> BTL</a:t>
            </a:r>
            <a:endParaRPr lang="en-US" sz="2400" dirty="0">
              <a:solidFill>
                <a:schemeClr val="bg1"/>
              </a:solidFill>
              <a:latin typeface="BUPAQuantaLight" pitchFamily="-65" charset="0"/>
              <a:ea typeface="BUPAQuantaLight" pitchFamily="-65" charset="0"/>
              <a:cs typeface="BUPAQuantaLight" pitchFamily="-65" charset="0"/>
            </a:endParaRPr>
          </a:p>
        </p:txBody>
      </p:sp>
      <p:sp>
        <p:nvSpPr>
          <p:cNvPr id="17413" name="Text Box 9"/>
          <p:cNvSpPr txBox="1">
            <a:spLocks noChangeArrowheads="1"/>
          </p:cNvSpPr>
          <p:nvPr/>
        </p:nvSpPr>
        <p:spPr bwMode="auto">
          <a:xfrm>
            <a:off x="2268538" y="5027613"/>
            <a:ext cx="5867400" cy="457200"/>
          </a:xfrm>
          <a:prstGeom prst="rect">
            <a:avLst/>
          </a:prstGeom>
          <a:noFill/>
          <a:ln w="9525">
            <a:noFill/>
            <a:miter lim="800000"/>
            <a:headEnd/>
            <a:tailEnd/>
          </a:ln>
        </p:spPr>
        <p:txBody>
          <a:bodyPr>
            <a:prstTxWarp prst="textNoShape">
              <a:avLst/>
            </a:prstTxWarp>
            <a:spAutoFit/>
          </a:bodyPr>
          <a:lstStyle/>
          <a:p>
            <a:r>
              <a:rPr lang="en-US" sz="2400">
                <a:solidFill>
                  <a:schemeClr val="bg1"/>
                </a:solidFill>
                <a:latin typeface="BUPAQuantaLight" pitchFamily="-65" charset="0"/>
                <a:ea typeface="BUPAQuantaLight" pitchFamily="-65" charset="0"/>
                <a:cs typeface="BUPAQuantaLight" pitchFamily="-65" charset="0"/>
              </a:rPr>
              <a:t>Producción, Fotografía  y Multimedia</a:t>
            </a:r>
          </a:p>
        </p:txBody>
      </p:sp>
      <p:sp>
        <p:nvSpPr>
          <p:cNvPr id="17414" name="Text Box 11"/>
          <p:cNvSpPr txBox="1">
            <a:spLocks noChangeArrowheads="1"/>
          </p:cNvSpPr>
          <p:nvPr/>
        </p:nvSpPr>
        <p:spPr bwMode="auto">
          <a:xfrm>
            <a:off x="2286000" y="1930400"/>
            <a:ext cx="4367213" cy="457200"/>
          </a:xfrm>
          <a:prstGeom prst="rect">
            <a:avLst/>
          </a:prstGeom>
          <a:noFill/>
          <a:ln w="9525">
            <a:noFill/>
            <a:miter lim="800000"/>
            <a:headEnd/>
            <a:tailEnd/>
          </a:ln>
        </p:spPr>
        <p:txBody>
          <a:bodyPr wrap="none">
            <a:prstTxWarp prst="textNoShape">
              <a:avLst/>
            </a:prstTxWarp>
            <a:spAutoFit/>
          </a:bodyPr>
          <a:lstStyle/>
          <a:p>
            <a:r>
              <a:rPr lang="en-US" sz="2400" dirty="0" err="1">
                <a:solidFill>
                  <a:schemeClr val="bg1"/>
                </a:solidFill>
                <a:latin typeface="BUPAQuantaLight" pitchFamily="-65" charset="0"/>
                <a:ea typeface="BUPAQuantaLight" pitchFamily="-65" charset="0"/>
                <a:cs typeface="BUPAQuantaLight" pitchFamily="-65" charset="0"/>
              </a:rPr>
              <a:t>Manejo</a:t>
            </a:r>
            <a:r>
              <a:rPr lang="en-US" sz="2400" dirty="0">
                <a:solidFill>
                  <a:schemeClr val="bg1"/>
                </a:solidFill>
                <a:latin typeface="BUPAQuantaLight" pitchFamily="-65" charset="0"/>
                <a:ea typeface="BUPAQuantaLight" pitchFamily="-65" charset="0"/>
                <a:cs typeface="BUPAQuantaLight" pitchFamily="-65" charset="0"/>
              </a:rPr>
              <a:t> de </a:t>
            </a:r>
            <a:r>
              <a:rPr lang="en-US" sz="2400" dirty="0" err="1">
                <a:solidFill>
                  <a:schemeClr val="bg1"/>
                </a:solidFill>
                <a:latin typeface="BUPAQuantaLight" pitchFamily="-65" charset="0"/>
                <a:ea typeface="BUPAQuantaLight" pitchFamily="-65" charset="0"/>
                <a:cs typeface="BUPAQuantaLight" pitchFamily="-65" charset="0"/>
              </a:rPr>
              <a:t>Imagen</a:t>
            </a:r>
            <a:r>
              <a:rPr lang="en-US" sz="2400" dirty="0">
                <a:solidFill>
                  <a:schemeClr val="bg1"/>
                </a:solidFill>
                <a:latin typeface="BUPAQuantaLight" pitchFamily="-65" charset="0"/>
                <a:ea typeface="BUPAQuantaLight" pitchFamily="-65" charset="0"/>
                <a:cs typeface="BUPAQuantaLight" pitchFamily="-65" charset="0"/>
              </a:rPr>
              <a:t> </a:t>
            </a:r>
            <a:r>
              <a:rPr lang="en-US" sz="2400" dirty="0" err="1">
                <a:solidFill>
                  <a:schemeClr val="bg1"/>
                </a:solidFill>
                <a:latin typeface="BUPAQuantaLight" pitchFamily="-65" charset="0"/>
                <a:ea typeface="BUPAQuantaLight" pitchFamily="-65" charset="0"/>
                <a:cs typeface="BUPAQuantaLight" pitchFamily="-65" charset="0"/>
              </a:rPr>
              <a:t>Corporativa</a:t>
            </a:r>
            <a:endParaRPr lang="en-US" sz="2400" dirty="0">
              <a:solidFill>
                <a:schemeClr val="bg1"/>
              </a:solidFill>
              <a:latin typeface="BUPAQuantaLight" pitchFamily="-65" charset="0"/>
              <a:ea typeface="BUPAQuantaLight" pitchFamily="-65" charset="0"/>
              <a:cs typeface="BUPAQuantaLight" pitchFamily="-65" charset="0"/>
            </a:endParaRPr>
          </a:p>
        </p:txBody>
      </p:sp>
      <p:sp>
        <p:nvSpPr>
          <p:cNvPr id="17415" name="Text Box 12"/>
          <p:cNvSpPr txBox="1">
            <a:spLocks noChangeArrowheads="1"/>
          </p:cNvSpPr>
          <p:nvPr/>
        </p:nvSpPr>
        <p:spPr bwMode="auto">
          <a:xfrm>
            <a:off x="304800" y="811213"/>
            <a:ext cx="2941638" cy="523875"/>
          </a:xfrm>
          <a:prstGeom prst="rect">
            <a:avLst/>
          </a:prstGeom>
          <a:noFill/>
          <a:ln w="9525">
            <a:noFill/>
            <a:miter lim="800000"/>
            <a:headEnd/>
            <a:tailEnd/>
          </a:ln>
        </p:spPr>
        <p:txBody>
          <a:bodyPr wrap="none">
            <a:prstTxWarp prst="textNoShape">
              <a:avLst/>
            </a:prstTxWarp>
            <a:spAutoFit/>
          </a:bodyPr>
          <a:lstStyle/>
          <a:p>
            <a:r>
              <a:rPr lang="en-US" sz="2800">
                <a:solidFill>
                  <a:schemeClr val="bg2"/>
                </a:solidFill>
                <a:latin typeface="BUPAQuantaLight" pitchFamily="-65" charset="0"/>
                <a:ea typeface="BUPAQuantaLight" pitchFamily="-65" charset="0"/>
                <a:cs typeface="BUPAQuantaLight" pitchFamily="-65" charset="0"/>
              </a:rPr>
              <a:t>Nuestros servicios</a:t>
            </a:r>
          </a:p>
        </p:txBody>
      </p:sp>
      <p:pic>
        <p:nvPicPr>
          <p:cNvPr id="17416" name="Picture 13" descr="BOLANEW.jpg                                                    002DE739IMAC G5                        BE7B3F92:"/>
          <p:cNvPicPr>
            <a:picLocks noChangeAspect="1" noChangeArrowheads="1"/>
          </p:cNvPicPr>
          <p:nvPr/>
        </p:nvPicPr>
        <p:blipFill>
          <a:blip r:embed="rId3"/>
          <a:srcRect/>
          <a:stretch>
            <a:fillRect/>
          </a:stretch>
        </p:blipFill>
        <p:spPr bwMode="auto">
          <a:xfrm>
            <a:off x="1981200" y="2057400"/>
            <a:ext cx="228600" cy="228600"/>
          </a:xfrm>
          <a:prstGeom prst="rect">
            <a:avLst/>
          </a:prstGeom>
          <a:noFill/>
          <a:ln w="9525">
            <a:noFill/>
            <a:miter lim="800000"/>
            <a:headEnd/>
            <a:tailEnd/>
          </a:ln>
        </p:spPr>
      </p:pic>
      <p:pic>
        <p:nvPicPr>
          <p:cNvPr id="17417" name="Picture 14" descr="BOLANEW.jpg                                                    002DE739IMAC G5                        BE7B3F92:"/>
          <p:cNvPicPr>
            <a:picLocks noChangeAspect="1" noChangeArrowheads="1"/>
          </p:cNvPicPr>
          <p:nvPr/>
        </p:nvPicPr>
        <p:blipFill>
          <a:blip r:embed="rId3"/>
          <a:srcRect/>
          <a:stretch>
            <a:fillRect/>
          </a:stretch>
        </p:blipFill>
        <p:spPr bwMode="auto">
          <a:xfrm>
            <a:off x="1981200" y="2057400"/>
            <a:ext cx="228600" cy="228600"/>
          </a:xfrm>
          <a:prstGeom prst="rect">
            <a:avLst/>
          </a:prstGeom>
          <a:noFill/>
          <a:ln w="9525">
            <a:noFill/>
            <a:miter lim="800000"/>
            <a:headEnd/>
            <a:tailEnd/>
          </a:ln>
        </p:spPr>
      </p:pic>
      <p:pic>
        <p:nvPicPr>
          <p:cNvPr id="17418" name="Picture 15" descr="BOLANEW.jpg                                                    002DE739IMAC G5                        BE7B3F92:"/>
          <p:cNvPicPr>
            <a:picLocks noChangeAspect="1" noChangeArrowheads="1"/>
          </p:cNvPicPr>
          <p:nvPr/>
        </p:nvPicPr>
        <p:blipFill>
          <a:blip r:embed="rId3"/>
          <a:srcRect/>
          <a:stretch>
            <a:fillRect/>
          </a:stretch>
        </p:blipFill>
        <p:spPr bwMode="auto">
          <a:xfrm>
            <a:off x="1981200" y="2743200"/>
            <a:ext cx="228600" cy="228600"/>
          </a:xfrm>
          <a:prstGeom prst="rect">
            <a:avLst/>
          </a:prstGeom>
          <a:noFill/>
          <a:ln w="9525">
            <a:noFill/>
            <a:miter lim="800000"/>
            <a:headEnd/>
            <a:tailEnd/>
          </a:ln>
        </p:spPr>
      </p:pic>
      <p:pic>
        <p:nvPicPr>
          <p:cNvPr id="17419" name="Picture 16" descr="BOLANEW.jpg                                                    002DE739IMAC G5                        BE7B3F92:"/>
          <p:cNvPicPr>
            <a:picLocks noChangeAspect="1" noChangeArrowheads="1"/>
          </p:cNvPicPr>
          <p:nvPr/>
        </p:nvPicPr>
        <p:blipFill>
          <a:blip r:embed="rId3"/>
          <a:srcRect/>
          <a:stretch>
            <a:fillRect/>
          </a:stretch>
        </p:blipFill>
        <p:spPr bwMode="auto">
          <a:xfrm>
            <a:off x="1981200" y="3581400"/>
            <a:ext cx="228600" cy="228600"/>
          </a:xfrm>
          <a:prstGeom prst="rect">
            <a:avLst/>
          </a:prstGeom>
          <a:noFill/>
          <a:ln w="9525">
            <a:noFill/>
            <a:miter lim="800000"/>
            <a:headEnd/>
            <a:tailEnd/>
          </a:ln>
        </p:spPr>
      </p:pic>
      <p:pic>
        <p:nvPicPr>
          <p:cNvPr id="17420" name="Picture 17" descr="BOLANEW.jpg                                                    002DE739IMAC G5                        BE7B3F92:"/>
          <p:cNvPicPr>
            <a:picLocks noChangeAspect="1" noChangeArrowheads="1"/>
          </p:cNvPicPr>
          <p:nvPr/>
        </p:nvPicPr>
        <p:blipFill>
          <a:blip r:embed="rId3"/>
          <a:srcRect/>
          <a:stretch>
            <a:fillRect/>
          </a:stretch>
        </p:blipFill>
        <p:spPr bwMode="auto">
          <a:xfrm>
            <a:off x="1981200" y="4419600"/>
            <a:ext cx="228600" cy="228600"/>
          </a:xfrm>
          <a:prstGeom prst="rect">
            <a:avLst/>
          </a:prstGeom>
          <a:noFill/>
          <a:ln w="9525">
            <a:noFill/>
            <a:miter lim="800000"/>
            <a:headEnd/>
            <a:tailEnd/>
          </a:ln>
        </p:spPr>
      </p:pic>
      <p:pic>
        <p:nvPicPr>
          <p:cNvPr id="17421" name="Picture 18" descr="BOLANEW.jpg                                                    002DE739IMAC G5                        BE7B3F92:"/>
          <p:cNvPicPr>
            <a:picLocks noChangeAspect="1" noChangeArrowheads="1"/>
          </p:cNvPicPr>
          <p:nvPr/>
        </p:nvPicPr>
        <p:blipFill>
          <a:blip r:embed="rId3"/>
          <a:srcRect/>
          <a:stretch>
            <a:fillRect/>
          </a:stretch>
        </p:blipFill>
        <p:spPr bwMode="auto">
          <a:xfrm>
            <a:off x="1981200" y="5181600"/>
            <a:ext cx="228600"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4274" name="Picture 3" descr="CALPERSP.jpg                                                   000040FBCAPTURGAL - DEMA 04            BE76B2F8:"/>
          <p:cNvPicPr>
            <a:picLocks noChangeAspect="1" noChangeArrowheads="1"/>
          </p:cNvPicPr>
          <p:nvPr/>
        </p:nvPicPr>
        <p:blipFill>
          <a:blip r:embed="rId2"/>
          <a:srcRect/>
          <a:stretch>
            <a:fillRect/>
          </a:stretch>
        </p:blipFill>
        <p:spPr bwMode="auto">
          <a:xfrm>
            <a:off x="1219200" y="1219200"/>
            <a:ext cx="6248400" cy="4498975"/>
          </a:xfrm>
          <a:prstGeom prst="rect">
            <a:avLst/>
          </a:prstGeom>
          <a:noFill/>
          <a:ln w="9525">
            <a:noFill/>
            <a:miter lim="800000"/>
            <a:headEnd/>
            <a:tailEnd/>
          </a:ln>
        </p:spPr>
      </p:pic>
      <p:sp>
        <p:nvSpPr>
          <p:cNvPr id="54275" name="Text Box 4"/>
          <p:cNvSpPr txBox="1">
            <a:spLocks noChangeArrowheads="1"/>
          </p:cNvSpPr>
          <p:nvPr/>
        </p:nvSpPr>
        <p:spPr bwMode="auto">
          <a:xfrm>
            <a:off x="457200" y="331788"/>
            <a:ext cx="17081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calendarios</a:t>
            </a:r>
            <a:endParaRPr lang="es-ES_tradnl">
              <a:latin typeface="Helvetica Narrow" charset="0"/>
            </a:endParaRPr>
          </a:p>
        </p:txBody>
      </p:sp>
      <p:sp>
        <p:nvSpPr>
          <p:cNvPr id="54276" name="Rectangle 5"/>
          <p:cNvSpPr>
            <a:spLocks noChangeArrowheads="1"/>
          </p:cNvSpPr>
          <p:nvPr/>
        </p:nvSpPr>
        <p:spPr bwMode="auto">
          <a:xfrm>
            <a:off x="0" y="838200"/>
            <a:ext cx="2057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457200" y="331788"/>
            <a:ext cx="17081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calendarios</a:t>
            </a:r>
            <a:endParaRPr lang="es-ES_tradnl">
              <a:latin typeface="Helvetica Narrow" charset="0"/>
            </a:endParaRPr>
          </a:p>
        </p:txBody>
      </p:sp>
      <p:sp>
        <p:nvSpPr>
          <p:cNvPr id="55299" name="Rectangle 4"/>
          <p:cNvSpPr>
            <a:spLocks noChangeArrowheads="1"/>
          </p:cNvSpPr>
          <p:nvPr/>
        </p:nvSpPr>
        <p:spPr bwMode="auto">
          <a:xfrm>
            <a:off x="0" y="838200"/>
            <a:ext cx="2057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55300" name="Picture 5" descr="&#10;calend.jpg                                                     00006B2FMacintosh HD                   BD901F27:"/>
          <p:cNvPicPr>
            <a:picLocks noChangeAspect="1" noChangeArrowheads="1"/>
          </p:cNvPicPr>
          <p:nvPr/>
        </p:nvPicPr>
        <p:blipFill>
          <a:blip r:embed="rId2"/>
          <a:srcRect/>
          <a:stretch>
            <a:fillRect/>
          </a:stretch>
        </p:blipFill>
        <p:spPr bwMode="auto">
          <a:xfrm>
            <a:off x="835025" y="1489075"/>
            <a:ext cx="7470775" cy="387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457200" y="331788"/>
            <a:ext cx="17081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calendarios</a:t>
            </a:r>
            <a:endParaRPr lang="es-ES_tradnl">
              <a:latin typeface="Helvetica Narrow" charset="0"/>
            </a:endParaRPr>
          </a:p>
        </p:txBody>
      </p:sp>
      <p:sp>
        <p:nvSpPr>
          <p:cNvPr id="56323" name="Rectangle 4"/>
          <p:cNvSpPr>
            <a:spLocks noChangeArrowheads="1"/>
          </p:cNvSpPr>
          <p:nvPr/>
        </p:nvSpPr>
        <p:spPr bwMode="auto">
          <a:xfrm>
            <a:off x="0" y="838200"/>
            <a:ext cx="21336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56324" name="Picture 5" descr="CALENDARIO PARED CEPSA.psd                                     00006B2FMacintosh HD                   BD901F27:"/>
          <p:cNvPicPr>
            <a:picLocks noChangeAspect="1" noChangeArrowheads="1"/>
          </p:cNvPicPr>
          <p:nvPr/>
        </p:nvPicPr>
        <p:blipFill>
          <a:blip r:embed="rId2"/>
          <a:srcRect/>
          <a:stretch>
            <a:fillRect/>
          </a:stretch>
        </p:blipFill>
        <p:spPr bwMode="auto">
          <a:xfrm>
            <a:off x="1143000" y="1219200"/>
            <a:ext cx="6553200" cy="491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afiches</a:t>
            </a:r>
            <a:endParaRPr lang="es-ES_tradnl">
              <a:latin typeface="Helvetica Narrow" charset="0"/>
            </a:endParaRPr>
          </a:p>
        </p:txBody>
      </p:sp>
      <p:sp>
        <p:nvSpPr>
          <p:cNvPr id="57347" name="Rectangle 3"/>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57348" name="Picture 5" descr="aficherquiem.jpg                                               00006B2FMacintosh HD                   BD901F27:"/>
          <p:cNvPicPr>
            <a:picLocks noChangeAspect="1" noChangeArrowheads="1"/>
          </p:cNvPicPr>
          <p:nvPr/>
        </p:nvPicPr>
        <p:blipFill>
          <a:blip r:embed="rId2"/>
          <a:srcRect/>
          <a:stretch>
            <a:fillRect/>
          </a:stretch>
        </p:blipFill>
        <p:spPr bwMode="auto">
          <a:xfrm>
            <a:off x="2057400" y="762000"/>
            <a:ext cx="4232275" cy="578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8370" name="Picture 2" descr="abroafiche.eps                                                 00018777Macintosh HD                   BAB75111:"/>
          <p:cNvPicPr>
            <a:picLocks noChangeAspect="1" noChangeArrowheads="1"/>
          </p:cNvPicPr>
          <p:nvPr/>
        </p:nvPicPr>
        <p:blipFill>
          <a:blip r:embed="rId2"/>
          <a:srcRect/>
          <a:stretch>
            <a:fillRect/>
          </a:stretch>
        </p:blipFill>
        <p:spPr bwMode="auto">
          <a:xfrm>
            <a:off x="2514600" y="609600"/>
            <a:ext cx="4248150" cy="5638800"/>
          </a:xfrm>
          <a:prstGeom prst="rect">
            <a:avLst/>
          </a:prstGeom>
          <a:noFill/>
          <a:ln w="9525">
            <a:noFill/>
            <a:miter lim="800000"/>
            <a:headEnd/>
            <a:tailEnd/>
          </a:ln>
        </p:spPr>
      </p:pic>
      <p:sp>
        <p:nvSpPr>
          <p:cNvPr id="58371" name="Text Box 3"/>
          <p:cNvSpPr txBox="1">
            <a:spLocks noChangeArrowheads="1"/>
          </p:cNvSpPr>
          <p:nvPr/>
        </p:nvSpPr>
        <p:spPr bwMode="auto">
          <a:xfrm>
            <a:off x="457200" y="331788"/>
            <a:ext cx="11366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afiches</a:t>
            </a:r>
            <a:endParaRPr lang="es-ES_tradnl">
              <a:latin typeface="Helvetica Narrow" charset="0"/>
            </a:endParaRPr>
          </a:p>
        </p:txBody>
      </p:sp>
      <p:sp>
        <p:nvSpPr>
          <p:cNvPr id="58372" name="Rectangle 4"/>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9394" name="Picture 3" descr="&#10;amedex.jpg                                                     00006B2FMacintosh HD                   BD901F27:"/>
          <p:cNvPicPr>
            <a:picLocks noChangeAspect="1" noChangeArrowheads="1"/>
          </p:cNvPicPr>
          <p:nvPr/>
        </p:nvPicPr>
        <p:blipFill>
          <a:blip r:embed="rId2"/>
          <a:srcRect/>
          <a:stretch>
            <a:fillRect/>
          </a:stretch>
        </p:blipFill>
        <p:spPr bwMode="auto">
          <a:xfrm>
            <a:off x="2328863" y="304800"/>
            <a:ext cx="4483100" cy="6248400"/>
          </a:xfrm>
          <a:prstGeom prst="rect">
            <a:avLst/>
          </a:prstGeom>
          <a:noFill/>
          <a:ln w="9525">
            <a:noFill/>
            <a:miter lim="800000"/>
            <a:headEnd/>
            <a:tailEnd/>
          </a:ln>
        </p:spPr>
      </p:pic>
      <p:sp>
        <p:nvSpPr>
          <p:cNvPr id="59395" name="Rectangle 4"/>
          <p:cNvSpPr>
            <a:spLocks noChangeArrowheads="1"/>
          </p:cNvSpPr>
          <p:nvPr/>
        </p:nvSpPr>
        <p:spPr bwMode="auto">
          <a:xfrm>
            <a:off x="2362200" y="304800"/>
            <a:ext cx="4419600" cy="63246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59396" name="Text Box 5"/>
          <p:cNvSpPr txBox="1">
            <a:spLocks noChangeArrowheads="1"/>
          </p:cNvSpPr>
          <p:nvPr/>
        </p:nvSpPr>
        <p:spPr bwMode="auto">
          <a:xfrm>
            <a:off x="457200" y="331788"/>
            <a:ext cx="10350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avisos</a:t>
            </a:r>
            <a:endParaRPr lang="es-ES_tradnl">
              <a:latin typeface="Helvetica Narrow" charset="0"/>
            </a:endParaRPr>
          </a:p>
        </p:txBody>
      </p:sp>
      <p:sp>
        <p:nvSpPr>
          <p:cNvPr id="59397" name="Rectangle 6"/>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5" descr="&#10;Avisos Mt.jpg                                                  00027114Macintosh HD                   BAB75111:"/>
          <p:cNvPicPr>
            <a:picLocks noChangeAspect="1" noChangeArrowheads="1"/>
          </p:cNvPicPr>
          <p:nvPr/>
        </p:nvPicPr>
        <p:blipFill>
          <a:blip r:embed="rId2"/>
          <a:srcRect/>
          <a:stretch>
            <a:fillRect/>
          </a:stretch>
        </p:blipFill>
        <p:spPr bwMode="auto">
          <a:xfrm>
            <a:off x="1447800" y="1143000"/>
            <a:ext cx="7315200" cy="5480050"/>
          </a:xfrm>
          <a:prstGeom prst="rect">
            <a:avLst/>
          </a:prstGeom>
          <a:noFill/>
          <a:ln w="9525">
            <a:noFill/>
            <a:miter lim="800000"/>
            <a:headEnd/>
            <a:tailEnd/>
          </a:ln>
        </p:spPr>
      </p:pic>
      <p:sp>
        <p:nvSpPr>
          <p:cNvPr id="60419" name="Text Box 6"/>
          <p:cNvSpPr txBox="1">
            <a:spLocks noChangeArrowheads="1"/>
          </p:cNvSpPr>
          <p:nvPr/>
        </p:nvSpPr>
        <p:spPr bwMode="auto">
          <a:xfrm>
            <a:off x="457200" y="331788"/>
            <a:ext cx="10350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avisos</a:t>
            </a:r>
            <a:endParaRPr lang="es-ES_tradnl">
              <a:latin typeface="Helvetica Narrow" charset="0"/>
            </a:endParaRPr>
          </a:p>
        </p:txBody>
      </p:sp>
      <p:sp>
        <p:nvSpPr>
          <p:cNvPr id="60420" name="Rectangle 7"/>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457200" y="331788"/>
            <a:ext cx="10350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avisos</a:t>
            </a:r>
            <a:endParaRPr lang="es-ES_tradnl">
              <a:latin typeface="Helvetica Narrow" charset="0"/>
            </a:endParaRPr>
          </a:p>
        </p:txBody>
      </p:sp>
      <p:sp>
        <p:nvSpPr>
          <p:cNvPr id="61443" name="Rectangle 6"/>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61444" name="Picture 7" descr="AVISO-BUPA-.jpg                                                002DE6CAIMAC G5                        BE7B3F92:"/>
          <p:cNvPicPr>
            <a:picLocks noChangeAspect="1" noChangeArrowheads="1"/>
          </p:cNvPicPr>
          <p:nvPr/>
        </p:nvPicPr>
        <p:blipFill>
          <a:blip r:embed="rId2"/>
          <a:srcRect/>
          <a:stretch>
            <a:fillRect/>
          </a:stretch>
        </p:blipFill>
        <p:spPr bwMode="auto">
          <a:xfrm>
            <a:off x="2438400" y="381000"/>
            <a:ext cx="4298950" cy="6203950"/>
          </a:xfrm>
          <a:prstGeom prst="rect">
            <a:avLst/>
          </a:prstGeom>
          <a:noFill/>
          <a:ln w="9525">
            <a:noFill/>
            <a:miter lim="800000"/>
            <a:headEnd/>
            <a:tailEnd/>
          </a:ln>
        </p:spPr>
      </p:pic>
      <p:sp>
        <p:nvSpPr>
          <p:cNvPr id="61445" name="Rectangle 8"/>
          <p:cNvSpPr>
            <a:spLocks noChangeArrowheads="1"/>
          </p:cNvSpPr>
          <p:nvPr/>
        </p:nvSpPr>
        <p:spPr bwMode="auto">
          <a:xfrm>
            <a:off x="2438400" y="381000"/>
            <a:ext cx="4267200" cy="6172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2466" name="Picture 2" descr="relojvip.jpg                                                   00006B2FMacintosh HD                   BD901F27:"/>
          <p:cNvPicPr>
            <a:picLocks noChangeAspect="1" noChangeArrowheads="1"/>
          </p:cNvPicPr>
          <p:nvPr/>
        </p:nvPicPr>
        <p:blipFill>
          <a:blip r:embed="rId2"/>
          <a:srcRect/>
          <a:stretch>
            <a:fillRect/>
          </a:stretch>
        </p:blipFill>
        <p:spPr bwMode="auto">
          <a:xfrm>
            <a:off x="2895600" y="609600"/>
            <a:ext cx="4311650" cy="6248400"/>
          </a:xfrm>
          <a:prstGeom prst="rect">
            <a:avLst/>
          </a:prstGeom>
          <a:noFill/>
          <a:ln w="9525">
            <a:noFill/>
            <a:miter lim="800000"/>
            <a:headEnd/>
            <a:tailEnd/>
          </a:ln>
        </p:spPr>
      </p:pic>
      <p:sp>
        <p:nvSpPr>
          <p:cNvPr id="62467" name="Rectangle 3"/>
          <p:cNvSpPr>
            <a:spLocks noChangeArrowheads="1"/>
          </p:cNvSpPr>
          <p:nvPr/>
        </p:nvSpPr>
        <p:spPr bwMode="auto">
          <a:xfrm>
            <a:off x="2917825" y="609600"/>
            <a:ext cx="4267200" cy="6172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62468" name="Text Box 4"/>
          <p:cNvSpPr txBox="1">
            <a:spLocks noChangeArrowheads="1"/>
          </p:cNvSpPr>
          <p:nvPr/>
        </p:nvSpPr>
        <p:spPr bwMode="auto">
          <a:xfrm>
            <a:off x="457200" y="331788"/>
            <a:ext cx="10350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avisos</a:t>
            </a:r>
            <a:endParaRPr lang="es-ES_tradnl">
              <a:latin typeface="Helvetica Narrow" charset="0"/>
            </a:endParaRPr>
          </a:p>
        </p:txBody>
      </p:sp>
      <p:sp>
        <p:nvSpPr>
          <p:cNvPr id="62469" name="Rectangle 5"/>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3490" name="Picture 4" descr="express.jpg                                                    00006B2FMacintosh HD                   BD901F27:"/>
          <p:cNvPicPr>
            <a:picLocks noChangeAspect="1" noChangeArrowheads="1"/>
          </p:cNvPicPr>
          <p:nvPr/>
        </p:nvPicPr>
        <p:blipFill>
          <a:blip r:embed="rId2"/>
          <a:srcRect/>
          <a:stretch>
            <a:fillRect/>
          </a:stretch>
        </p:blipFill>
        <p:spPr bwMode="auto">
          <a:xfrm>
            <a:off x="2514600" y="304800"/>
            <a:ext cx="4292600" cy="6248400"/>
          </a:xfrm>
          <a:prstGeom prst="rect">
            <a:avLst/>
          </a:prstGeom>
          <a:noFill/>
          <a:ln w="9525">
            <a:noFill/>
            <a:miter lim="800000"/>
            <a:headEnd/>
            <a:tailEnd/>
          </a:ln>
        </p:spPr>
      </p:pic>
      <p:sp>
        <p:nvSpPr>
          <p:cNvPr id="63491" name="Rectangle 5"/>
          <p:cNvSpPr>
            <a:spLocks noChangeArrowheads="1"/>
          </p:cNvSpPr>
          <p:nvPr/>
        </p:nvSpPr>
        <p:spPr bwMode="auto">
          <a:xfrm>
            <a:off x="2533650" y="304800"/>
            <a:ext cx="4267200" cy="6172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63492" name="Text Box 6"/>
          <p:cNvSpPr txBox="1">
            <a:spLocks noChangeArrowheads="1"/>
          </p:cNvSpPr>
          <p:nvPr/>
        </p:nvSpPr>
        <p:spPr bwMode="auto">
          <a:xfrm>
            <a:off x="457200" y="331788"/>
            <a:ext cx="10350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avisos</a:t>
            </a:r>
            <a:endParaRPr lang="es-ES_tradnl">
              <a:latin typeface="Helvetica Narrow" charset="0"/>
            </a:endParaRPr>
          </a:p>
        </p:txBody>
      </p:sp>
      <p:sp>
        <p:nvSpPr>
          <p:cNvPr id="63493" name="Rectangle 7"/>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24000" y="1981200"/>
            <a:ext cx="6419850" cy="1323975"/>
          </a:xfrm>
          <a:prstGeom prst="rect">
            <a:avLst/>
          </a:prstGeom>
          <a:noFill/>
          <a:ln w="9525">
            <a:noFill/>
            <a:miter lim="800000"/>
            <a:headEnd/>
            <a:tailEnd/>
          </a:ln>
        </p:spPr>
        <p:txBody>
          <a:bodyPr>
            <a:prstTxWarp prst="textNoShape">
              <a:avLst/>
            </a:prstTxWarp>
            <a:spAutoFit/>
          </a:bodyPr>
          <a:lstStyle/>
          <a:p>
            <a:r>
              <a:rPr lang="en-US" sz="2400">
                <a:solidFill>
                  <a:schemeClr val="bg1"/>
                </a:solidFill>
                <a:latin typeface="BUPAQuantaLight" pitchFamily="-65" charset="0"/>
                <a:ea typeface="BUPAQuantaLight" pitchFamily="-65" charset="0"/>
                <a:cs typeface="BUPAQuantaLight" pitchFamily="-65" charset="0"/>
              </a:rPr>
              <a:t>Es innegable el valor de la marca, nada puede quedar al azar, la gráfica deberá ser la base del plan de comunicación</a:t>
            </a:r>
            <a:r>
              <a:rPr lang="en-US">
                <a:latin typeface="BUPAQuantaLight" pitchFamily="-65" charset="0"/>
                <a:ea typeface="BUPAQuantaLight" pitchFamily="-65" charset="0"/>
                <a:cs typeface="BUPAQuantaLight" pitchFamily="-65" charset="0"/>
              </a:rPr>
              <a:t> </a:t>
            </a:r>
          </a:p>
        </p:txBody>
      </p:sp>
      <p:sp>
        <p:nvSpPr>
          <p:cNvPr id="18435" name="Text Box 4"/>
          <p:cNvSpPr txBox="1">
            <a:spLocks noChangeArrowheads="1"/>
          </p:cNvSpPr>
          <p:nvPr/>
        </p:nvSpPr>
        <p:spPr bwMode="auto">
          <a:xfrm>
            <a:off x="3124200" y="3505200"/>
            <a:ext cx="4114800" cy="2000250"/>
          </a:xfrm>
          <a:prstGeom prst="rect">
            <a:avLst/>
          </a:prstGeom>
          <a:noFill/>
          <a:ln w="9525">
            <a:noFill/>
            <a:miter lim="800000"/>
            <a:headEnd/>
            <a:tailEnd/>
          </a:ln>
        </p:spPr>
        <p:txBody>
          <a:bodyPr>
            <a:prstTxWarp prst="textNoShape">
              <a:avLst/>
            </a:prstTxWarp>
            <a:spAutoFit/>
          </a:bodyPr>
          <a:lstStyle/>
          <a:p>
            <a:pPr>
              <a:lnSpc>
                <a:spcPct val="80000"/>
              </a:lnSpc>
            </a:pPr>
            <a:r>
              <a:rPr lang="en-US" sz="2200">
                <a:solidFill>
                  <a:schemeClr val="bg1"/>
                </a:solidFill>
                <a:latin typeface="BUPAQuantaLight" pitchFamily="-65" charset="0"/>
                <a:ea typeface="BUPAQuantaLight" pitchFamily="-65" charset="0"/>
                <a:cs typeface="BUPAQuantaLight" pitchFamily="-65" charset="0"/>
              </a:rPr>
              <a:t>Imagen Corporativa</a:t>
            </a:r>
          </a:p>
          <a:p>
            <a:pPr>
              <a:lnSpc>
                <a:spcPct val="80000"/>
              </a:lnSpc>
            </a:pPr>
            <a:endParaRPr lang="en-US" sz="2200">
              <a:solidFill>
                <a:schemeClr val="bg1"/>
              </a:solidFill>
              <a:latin typeface="BUPAQuantaLight" pitchFamily="-65" charset="0"/>
              <a:ea typeface="BUPAQuantaLight" pitchFamily="-65" charset="0"/>
              <a:cs typeface="BUPAQuantaLight" pitchFamily="-65" charset="0"/>
            </a:endParaRPr>
          </a:p>
          <a:p>
            <a:pPr>
              <a:lnSpc>
                <a:spcPct val="80000"/>
              </a:lnSpc>
            </a:pPr>
            <a:r>
              <a:rPr lang="en-US" sz="2200">
                <a:solidFill>
                  <a:schemeClr val="bg1"/>
                </a:solidFill>
                <a:latin typeface="BUPAQuantaLight" pitchFamily="-65" charset="0"/>
                <a:ea typeface="BUPAQuantaLight" pitchFamily="-65" charset="0"/>
                <a:cs typeface="BUPAQuantaLight" pitchFamily="-65" charset="0"/>
              </a:rPr>
              <a:t>Piezas gráficas</a:t>
            </a:r>
          </a:p>
          <a:p>
            <a:pPr>
              <a:lnSpc>
                <a:spcPct val="80000"/>
              </a:lnSpc>
            </a:pPr>
            <a:endParaRPr lang="en-US" sz="2200">
              <a:solidFill>
                <a:schemeClr val="bg1"/>
              </a:solidFill>
              <a:latin typeface="BUPAQuantaLight" pitchFamily="-65" charset="0"/>
              <a:ea typeface="BUPAQuantaLight" pitchFamily="-65" charset="0"/>
              <a:cs typeface="BUPAQuantaLight" pitchFamily="-65" charset="0"/>
            </a:endParaRPr>
          </a:p>
          <a:p>
            <a:pPr>
              <a:lnSpc>
                <a:spcPct val="80000"/>
              </a:lnSpc>
            </a:pPr>
            <a:r>
              <a:rPr lang="en-US" sz="2200">
                <a:solidFill>
                  <a:schemeClr val="bg1"/>
                </a:solidFill>
                <a:latin typeface="BUPAQuantaLight" pitchFamily="-65" charset="0"/>
                <a:ea typeface="BUPAQuantaLight" pitchFamily="-65" charset="0"/>
                <a:cs typeface="BUPAQuantaLight" pitchFamily="-65" charset="0"/>
              </a:rPr>
              <a:t>Artículos promocionales</a:t>
            </a:r>
          </a:p>
          <a:p>
            <a:pPr>
              <a:lnSpc>
                <a:spcPct val="80000"/>
              </a:lnSpc>
            </a:pPr>
            <a:endParaRPr lang="en-US" sz="2200">
              <a:solidFill>
                <a:schemeClr val="bg1"/>
              </a:solidFill>
              <a:latin typeface="BUPAQuantaLight" pitchFamily="-65" charset="0"/>
              <a:ea typeface="BUPAQuantaLight" pitchFamily="-65" charset="0"/>
              <a:cs typeface="BUPAQuantaLight" pitchFamily="-65" charset="0"/>
            </a:endParaRPr>
          </a:p>
          <a:p>
            <a:pPr>
              <a:lnSpc>
                <a:spcPct val="80000"/>
              </a:lnSpc>
            </a:pPr>
            <a:r>
              <a:rPr lang="en-US" sz="2200">
                <a:solidFill>
                  <a:schemeClr val="bg1"/>
                </a:solidFill>
                <a:latin typeface="BUPAQuantaLight" pitchFamily="-65" charset="0"/>
                <a:ea typeface="BUPAQuantaLight" pitchFamily="-65" charset="0"/>
                <a:cs typeface="BUPAQuantaLight" pitchFamily="-65" charset="0"/>
              </a:rPr>
              <a:t>Señalización y stands</a:t>
            </a:r>
          </a:p>
          <a:p>
            <a:pPr>
              <a:lnSpc>
                <a:spcPct val="80000"/>
              </a:lnSpc>
            </a:pPr>
            <a:endParaRPr lang="en-US" sz="2200">
              <a:solidFill>
                <a:schemeClr val="bg1"/>
              </a:solidFill>
              <a:latin typeface="BUPAQuantaLight" pitchFamily="-65" charset="0"/>
              <a:ea typeface="BUPAQuantaLight" pitchFamily="-65" charset="0"/>
              <a:cs typeface="BUPAQuantaLight" pitchFamily="-65" charset="0"/>
            </a:endParaRPr>
          </a:p>
        </p:txBody>
      </p:sp>
      <p:sp>
        <p:nvSpPr>
          <p:cNvPr id="18436" name="Text Box 5"/>
          <p:cNvSpPr txBox="1">
            <a:spLocks noChangeArrowheads="1"/>
          </p:cNvSpPr>
          <p:nvPr/>
        </p:nvSpPr>
        <p:spPr bwMode="auto">
          <a:xfrm>
            <a:off x="381000" y="838200"/>
            <a:ext cx="5062538" cy="519113"/>
          </a:xfrm>
          <a:prstGeom prst="rect">
            <a:avLst/>
          </a:prstGeom>
          <a:noFill/>
          <a:ln w="9525">
            <a:noFill/>
            <a:miter lim="800000"/>
            <a:headEnd/>
            <a:tailEnd/>
          </a:ln>
        </p:spPr>
        <p:txBody>
          <a:bodyPr wrap="none">
            <a:prstTxWarp prst="textNoShape">
              <a:avLst/>
            </a:prstTxWarp>
            <a:spAutoFit/>
          </a:bodyPr>
          <a:lstStyle/>
          <a:p>
            <a:r>
              <a:rPr lang="en-US" sz="2800">
                <a:solidFill>
                  <a:schemeClr val="bg2"/>
                </a:solidFill>
                <a:latin typeface="BUPAQuantaLight" pitchFamily="-65" charset="0"/>
                <a:ea typeface="BUPAQuantaLight" pitchFamily="-65" charset="0"/>
                <a:cs typeface="BUPAQuantaLight" pitchFamily="-65" charset="0"/>
              </a:rPr>
              <a:t>Manejo de Imagen Corporativa</a:t>
            </a:r>
            <a:endParaRPr lang="en-US">
              <a:latin typeface="BUPAQuantaLight" pitchFamily="-65" charset="0"/>
              <a:ea typeface="BUPAQuantaLight" pitchFamily="-65" charset="0"/>
              <a:cs typeface="BUPAQuantaLight" pitchFamily="-65" charset="0"/>
            </a:endParaRPr>
          </a:p>
        </p:txBody>
      </p:sp>
      <p:pic>
        <p:nvPicPr>
          <p:cNvPr id="18437" name="Picture 6" descr="BOLANEW.jpg                                                    002DE739IMAC G5                        BE7B3F92:"/>
          <p:cNvPicPr>
            <a:picLocks noChangeAspect="1" noChangeArrowheads="1"/>
          </p:cNvPicPr>
          <p:nvPr/>
        </p:nvPicPr>
        <p:blipFill>
          <a:blip r:embed="rId3"/>
          <a:srcRect/>
          <a:stretch>
            <a:fillRect/>
          </a:stretch>
        </p:blipFill>
        <p:spPr bwMode="auto">
          <a:xfrm>
            <a:off x="2895600" y="3581400"/>
            <a:ext cx="228600" cy="228600"/>
          </a:xfrm>
          <a:prstGeom prst="rect">
            <a:avLst/>
          </a:prstGeom>
          <a:noFill/>
          <a:ln w="9525">
            <a:noFill/>
            <a:miter lim="800000"/>
            <a:headEnd/>
            <a:tailEnd/>
          </a:ln>
        </p:spPr>
      </p:pic>
      <p:pic>
        <p:nvPicPr>
          <p:cNvPr id="18438" name="Picture 7" descr="BOLANEW.jpg                                                    002DE739IMAC G5                        BE7B3F92:"/>
          <p:cNvPicPr>
            <a:picLocks noChangeAspect="1" noChangeArrowheads="1"/>
          </p:cNvPicPr>
          <p:nvPr/>
        </p:nvPicPr>
        <p:blipFill>
          <a:blip r:embed="rId3"/>
          <a:srcRect/>
          <a:stretch>
            <a:fillRect/>
          </a:stretch>
        </p:blipFill>
        <p:spPr bwMode="auto">
          <a:xfrm>
            <a:off x="2895600" y="4114800"/>
            <a:ext cx="228600" cy="228600"/>
          </a:xfrm>
          <a:prstGeom prst="rect">
            <a:avLst/>
          </a:prstGeom>
          <a:noFill/>
          <a:ln w="9525">
            <a:noFill/>
            <a:miter lim="800000"/>
            <a:headEnd/>
            <a:tailEnd/>
          </a:ln>
        </p:spPr>
      </p:pic>
      <p:pic>
        <p:nvPicPr>
          <p:cNvPr id="18439" name="Picture 8" descr="BOLANEW.jpg                                                    002DE739IMAC G5                        BE7B3F92:"/>
          <p:cNvPicPr>
            <a:picLocks noChangeAspect="1" noChangeArrowheads="1"/>
          </p:cNvPicPr>
          <p:nvPr/>
        </p:nvPicPr>
        <p:blipFill>
          <a:blip r:embed="rId3"/>
          <a:srcRect/>
          <a:stretch>
            <a:fillRect/>
          </a:stretch>
        </p:blipFill>
        <p:spPr bwMode="auto">
          <a:xfrm>
            <a:off x="2895600" y="4648200"/>
            <a:ext cx="228600" cy="228600"/>
          </a:xfrm>
          <a:prstGeom prst="rect">
            <a:avLst/>
          </a:prstGeom>
          <a:noFill/>
          <a:ln w="9525">
            <a:noFill/>
            <a:miter lim="800000"/>
            <a:headEnd/>
            <a:tailEnd/>
          </a:ln>
        </p:spPr>
      </p:pic>
      <p:pic>
        <p:nvPicPr>
          <p:cNvPr id="18440" name="Picture 9" descr="BOLANEW.jpg                                                    002DE739IMAC G5                        BE7B3F92:"/>
          <p:cNvPicPr>
            <a:picLocks noChangeAspect="1" noChangeArrowheads="1"/>
          </p:cNvPicPr>
          <p:nvPr/>
        </p:nvPicPr>
        <p:blipFill>
          <a:blip r:embed="rId3"/>
          <a:srcRect/>
          <a:stretch>
            <a:fillRect/>
          </a:stretch>
        </p:blipFill>
        <p:spPr bwMode="auto">
          <a:xfrm>
            <a:off x="2895600" y="5181600"/>
            <a:ext cx="228600"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4514" name="Picture 3" descr="taxi.jpg                                                       00006B2FMacintosh HD                   BD901F27:"/>
          <p:cNvPicPr>
            <a:picLocks noChangeAspect="1" noChangeArrowheads="1"/>
          </p:cNvPicPr>
          <p:nvPr/>
        </p:nvPicPr>
        <p:blipFill>
          <a:blip r:embed="rId2"/>
          <a:srcRect/>
          <a:stretch>
            <a:fillRect/>
          </a:stretch>
        </p:blipFill>
        <p:spPr bwMode="auto">
          <a:xfrm>
            <a:off x="2590800" y="457200"/>
            <a:ext cx="4292600" cy="6248400"/>
          </a:xfrm>
          <a:prstGeom prst="rect">
            <a:avLst/>
          </a:prstGeom>
          <a:noFill/>
          <a:ln w="9525">
            <a:noFill/>
            <a:miter lim="800000"/>
            <a:headEnd/>
            <a:tailEnd/>
          </a:ln>
        </p:spPr>
      </p:pic>
      <p:sp>
        <p:nvSpPr>
          <p:cNvPr id="64515" name="Rectangle 4"/>
          <p:cNvSpPr>
            <a:spLocks noChangeArrowheads="1"/>
          </p:cNvSpPr>
          <p:nvPr/>
        </p:nvSpPr>
        <p:spPr bwMode="auto">
          <a:xfrm>
            <a:off x="2603500" y="457200"/>
            <a:ext cx="4267200" cy="62484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64516" name="Text Box 5"/>
          <p:cNvSpPr txBox="1">
            <a:spLocks noChangeArrowheads="1"/>
          </p:cNvSpPr>
          <p:nvPr/>
        </p:nvSpPr>
        <p:spPr bwMode="auto">
          <a:xfrm>
            <a:off x="457200" y="331788"/>
            <a:ext cx="10350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avisos</a:t>
            </a:r>
            <a:endParaRPr lang="es-ES_tradnl">
              <a:latin typeface="Helvetica Narrow" charset="0"/>
            </a:endParaRPr>
          </a:p>
        </p:txBody>
      </p:sp>
      <p:sp>
        <p:nvSpPr>
          <p:cNvPr id="64517" name="Rectangle 6"/>
          <p:cNvSpPr>
            <a:spLocks noChangeArrowheads="1"/>
          </p:cNvSpPr>
          <p:nvPr/>
        </p:nvSpPr>
        <p:spPr bwMode="auto">
          <a:xfrm>
            <a:off x="0" y="838200"/>
            <a:ext cx="1676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457200" y="331788"/>
            <a:ext cx="21272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promocionales</a:t>
            </a:r>
            <a:endParaRPr lang="es-ES_tradnl">
              <a:latin typeface="Helvetica Narrow" charset="0"/>
            </a:endParaRPr>
          </a:p>
        </p:txBody>
      </p:sp>
      <p:sp>
        <p:nvSpPr>
          <p:cNvPr id="65539" name="Rectangle 5"/>
          <p:cNvSpPr>
            <a:spLocks noChangeArrowheads="1"/>
          </p:cNvSpPr>
          <p:nvPr/>
        </p:nvSpPr>
        <p:spPr bwMode="auto">
          <a:xfrm>
            <a:off x="0" y="838200"/>
            <a:ext cx="2438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65540" name="Picture 8" descr="arcobupa.jpg                                                   002DE739IMAC G5                        BE7B3F92:"/>
          <p:cNvPicPr>
            <a:picLocks noChangeAspect="1" noChangeArrowheads="1"/>
          </p:cNvPicPr>
          <p:nvPr/>
        </p:nvPicPr>
        <p:blipFill>
          <a:blip r:embed="rId2"/>
          <a:srcRect/>
          <a:stretch>
            <a:fillRect/>
          </a:stretch>
        </p:blipFill>
        <p:spPr bwMode="auto">
          <a:xfrm>
            <a:off x="0" y="2057400"/>
            <a:ext cx="9144000" cy="457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457200" y="331788"/>
            <a:ext cx="2127250" cy="457200"/>
          </a:xfrm>
          <a:prstGeom prst="rect">
            <a:avLst/>
          </a:prstGeom>
          <a:noFill/>
          <a:ln w="9525">
            <a:noFill/>
            <a:miter lim="800000"/>
            <a:headEnd/>
            <a:tailEnd/>
          </a:ln>
        </p:spPr>
        <p:txBody>
          <a:bodyPr wrap="none">
            <a:prstTxWarp prst="textNoShape">
              <a:avLst/>
            </a:prstTxWarp>
            <a:spAutoFit/>
          </a:bodyPr>
          <a:lstStyle/>
          <a:p>
            <a:r>
              <a:rPr lang="es-ES_tradnl" sz="2400">
                <a:latin typeface="Helvetica Narrow" charset="0"/>
              </a:rPr>
              <a:t>promocionales</a:t>
            </a:r>
            <a:endParaRPr lang="es-ES_tradnl">
              <a:latin typeface="Helvetica Narrow" charset="0"/>
            </a:endParaRPr>
          </a:p>
        </p:txBody>
      </p:sp>
      <p:sp>
        <p:nvSpPr>
          <p:cNvPr id="66563" name="Rectangle 3"/>
          <p:cNvSpPr>
            <a:spLocks noChangeArrowheads="1"/>
          </p:cNvSpPr>
          <p:nvPr/>
        </p:nvSpPr>
        <p:spPr bwMode="auto">
          <a:xfrm>
            <a:off x="0" y="838200"/>
            <a:ext cx="2438400" cy="76200"/>
          </a:xfrm>
          <a:prstGeom prst="rect">
            <a:avLst/>
          </a:prstGeom>
          <a:solidFill>
            <a:srgbClr val="4B72CC"/>
          </a:solidFill>
          <a:ln w="9525">
            <a:noFill/>
            <a:miter lim="800000"/>
            <a:headEnd/>
            <a:tailEnd/>
          </a:ln>
        </p:spPr>
        <p:txBody>
          <a:bodyPr wrap="none" anchor="ctr">
            <a:prstTxWarp prst="textNoShape">
              <a:avLst/>
            </a:prstTxWarp>
          </a:bodyPr>
          <a:lstStyle/>
          <a:p>
            <a:endParaRPr lang="en-US"/>
          </a:p>
        </p:txBody>
      </p:sp>
      <p:pic>
        <p:nvPicPr>
          <p:cNvPr id="66564" name="Picture 6" descr=" FINCH.jpg                                                      00006B2FMacintosh HD                   BD901F27:"/>
          <p:cNvPicPr>
            <a:picLocks noChangeAspect="1" noChangeArrowheads="1"/>
          </p:cNvPicPr>
          <p:nvPr/>
        </p:nvPicPr>
        <p:blipFill>
          <a:blip r:embed="rId2"/>
          <a:srcRect/>
          <a:stretch>
            <a:fillRect/>
          </a:stretch>
        </p:blipFill>
        <p:spPr bwMode="auto">
          <a:xfrm>
            <a:off x="762000" y="1600200"/>
            <a:ext cx="7467600" cy="414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447800" y="1905000"/>
            <a:ext cx="6419850" cy="1323975"/>
          </a:xfrm>
          <a:prstGeom prst="rect">
            <a:avLst/>
          </a:prstGeom>
          <a:noFill/>
          <a:ln w="9525">
            <a:noFill/>
            <a:miter lim="800000"/>
            <a:headEnd/>
            <a:tailEnd/>
          </a:ln>
        </p:spPr>
        <p:txBody>
          <a:bodyPr>
            <a:prstTxWarp prst="textNoShape">
              <a:avLst/>
            </a:prstTxWarp>
            <a:spAutoFit/>
          </a:bodyPr>
          <a:lstStyle/>
          <a:p>
            <a:r>
              <a:rPr lang="en-US" sz="2400">
                <a:solidFill>
                  <a:schemeClr val="bg1"/>
                </a:solidFill>
                <a:latin typeface="BUPAQuantaLight" pitchFamily="-65" charset="0"/>
                <a:ea typeface="BUPAQuantaLight" pitchFamily="-65" charset="0"/>
                <a:cs typeface="BUPAQuantaLight" pitchFamily="-65" charset="0"/>
              </a:rPr>
              <a:t>El producto es único y el cliente también, diseñamos una estrategia donde los canales permitirán su contacto con sus clientes. </a:t>
            </a:r>
            <a:r>
              <a:rPr lang="en-US">
                <a:latin typeface="BUPAQuantaLight" pitchFamily="-65" charset="0"/>
                <a:ea typeface="BUPAQuantaLight" pitchFamily="-65" charset="0"/>
                <a:cs typeface="BUPAQuantaLight" pitchFamily="-65" charset="0"/>
              </a:rPr>
              <a:t> </a:t>
            </a:r>
          </a:p>
        </p:txBody>
      </p:sp>
      <p:sp>
        <p:nvSpPr>
          <p:cNvPr id="19459" name="Text Box 3"/>
          <p:cNvSpPr txBox="1">
            <a:spLocks noChangeArrowheads="1"/>
          </p:cNvSpPr>
          <p:nvPr/>
        </p:nvSpPr>
        <p:spPr bwMode="auto">
          <a:xfrm>
            <a:off x="2590800" y="3352800"/>
            <a:ext cx="5410200" cy="2105025"/>
          </a:xfrm>
          <a:prstGeom prst="rect">
            <a:avLst/>
          </a:prstGeom>
          <a:noFill/>
          <a:ln w="9525">
            <a:noFill/>
            <a:miter lim="800000"/>
            <a:headEnd/>
            <a:tailEnd/>
          </a:ln>
        </p:spPr>
        <p:txBody>
          <a:bodyPr>
            <a:prstTxWarp prst="textNoShape">
              <a:avLst/>
            </a:prstTxWarp>
            <a:spAutoFit/>
          </a:bodyPr>
          <a:lstStyle/>
          <a:p>
            <a:pPr>
              <a:lnSpc>
                <a:spcPct val="150000"/>
              </a:lnSpc>
            </a:pPr>
            <a:r>
              <a:rPr lang="en-US" sz="2200">
                <a:solidFill>
                  <a:schemeClr val="bg1"/>
                </a:solidFill>
                <a:latin typeface="BUPAQuantaLight" pitchFamily="-65" charset="0"/>
                <a:ea typeface="BUPAQuantaLight" pitchFamily="-65" charset="0"/>
                <a:cs typeface="BUPAQuantaLight" pitchFamily="-65" charset="0"/>
              </a:rPr>
              <a:t>Análisis de Competencia</a:t>
            </a:r>
          </a:p>
          <a:p>
            <a:pPr>
              <a:lnSpc>
                <a:spcPct val="150000"/>
              </a:lnSpc>
            </a:pPr>
            <a:r>
              <a:rPr lang="en-US" sz="2200">
                <a:solidFill>
                  <a:schemeClr val="bg1"/>
                </a:solidFill>
                <a:latin typeface="BUPAQuantaLight" pitchFamily="-65" charset="0"/>
                <a:ea typeface="BUPAQuantaLight" pitchFamily="-65" charset="0"/>
                <a:cs typeface="BUPAQuantaLight" pitchFamily="-65" charset="0"/>
              </a:rPr>
              <a:t>Planificación y estrategia de medios tradicionales y BTL</a:t>
            </a:r>
          </a:p>
          <a:p>
            <a:pPr>
              <a:lnSpc>
                <a:spcPct val="150000"/>
              </a:lnSpc>
            </a:pPr>
            <a:r>
              <a:rPr lang="en-US" sz="2200">
                <a:solidFill>
                  <a:schemeClr val="bg1"/>
                </a:solidFill>
                <a:latin typeface="BUPAQuantaLight" pitchFamily="-65" charset="0"/>
                <a:ea typeface="BUPAQuantaLight" pitchFamily="-65" charset="0"/>
                <a:cs typeface="BUPAQuantaLight" pitchFamily="-65" charset="0"/>
              </a:rPr>
              <a:t>Pautaje</a:t>
            </a:r>
          </a:p>
        </p:txBody>
      </p:sp>
      <p:sp>
        <p:nvSpPr>
          <p:cNvPr id="19460" name="Text Box 4"/>
          <p:cNvSpPr txBox="1">
            <a:spLocks noChangeArrowheads="1"/>
          </p:cNvSpPr>
          <p:nvPr/>
        </p:nvSpPr>
        <p:spPr bwMode="auto">
          <a:xfrm>
            <a:off x="457200" y="838200"/>
            <a:ext cx="3919538" cy="519113"/>
          </a:xfrm>
          <a:prstGeom prst="rect">
            <a:avLst/>
          </a:prstGeom>
          <a:noFill/>
          <a:ln w="9525">
            <a:noFill/>
            <a:miter lim="800000"/>
            <a:headEnd/>
            <a:tailEnd/>
          </a:ln>
        </p:spPr>
        <p:txBody>
          <a:bodyPr wrap="none">
            <a:prstTxWarp prst="textNoShape">
              <a:avLst/>
            </a:prstTxWarp>
            <a:spAutoFit/>
          </a:bodyPr>
          <a:lstStyle/>
          <a:p>
            <a:r>
              <a:rPr lang="en-US" sz="2800">
                <a:solidFill>
                  <a:schemeClr val="bg2"/>
                </a:solidFill>
                <a:latin typeface="BUPAQuantaLight" pitchFamily="-65" charset="0"/>
                <a:ea typeface="BUPAQuantaLight" pitchFamily="-65" charset="0"/>
                <a:cs typeface="BUPAQuantaLight" pitchFamily="-65" charset="0"/>
              </a:rPr>
              <a:t>Planificación de Medios</a:t>
            </a:r>
          </a:p>
        </p:txBody>
      </p:sp>
      <p:pic>
        <p:nvPicPr>
          <p:cNvPr id="19461" name="Picture 5" descr="BOLANEW.jpg                                                    002DE739IMAC G5                        BE7B3F92:"/>
          <p:cNvPicPr>
            <a:picLocks noChangeAspect="1" noChangeArrowheads="1"/>
          </p:cNvPicPr>
          <p:nvPr/>
        </p:nvPicPr>
        <p:blipFill>
          <a:blip r:embed="rId3"/>
          <a:srcRect/>
          <a:stretch>
            <a:fillRect/>
          </a:stretch>
        </p:blipFill>
        <p:spPr bwMode="auto">
          <a:xfrm>
            <a:off x="2362200" y="3581400"/>
            <a:ext cx="228600" cy="228600"/>
          </a:xfrm>
          <a:prstGeom prst="rect">
            <a:avLst/>
          </a:prstGeom>
          <a:noFill/>
          <a:ln w="9525">
            <a:noFill/>
            <a:miter lim="800000"/>
            <a:headEnd/>
            <a:tailEnd/>
          </a:ln>
        </p:spPr>
      </p:pic>
      <p:pic>
        <p:nvPicPr>
          <p:cNvPr id="19462" name="Picture 6" descr="BOLANEW.jpg                                                    002DE739IMAC G5                        BE7B3F92:"/>
          <p:cNvPicPr>
            <a:picLocks noChangeAspect="1" noChangeArrowheads="1"/>
          </p:cNvPicPr>
          <p:nvPr/>
        </p:nvPicPr>
        <p:blipFill>
          <a:blip r:embed="rId3"/>
          <a:srcRect/>
          <a:stretch>
            <a:fillRect/>
          </a:stretch>
        </p:blipFill>
        <p:spPr bwMode="auto">
          <a:xfrm>
            <a:off x="2362200" y="4114800"/>
            <a:ext cx="228600" cy="228600"/>
          </a:xfrm>
          <a:prstGeom prst="rect">
            <a:avLst/>
          </a:prstGeom>
          <a:noFill/>
          <a:ln w="9525">
            <a:noFill/>
            <a:miter lim="800000"/>
            <a:headEnd/>
            <a:tailEnd/>
          </a:ln>
        </p:spPr>
      </p:pic>
      <p:pic>
        <p:nvPicPr>
          <p:cNvPr id="19463" name="Picture 8" descr="BOLANEW.jpg                                                    002DE739IMAC G5                        BE7B3F92:"/>
          <p:cNvPicPr>
            <a:picLocks noChangeAspect="1" noChangeArrowheads="1"/>
          </p:cNvPicPr>
          <p:nvPr/>
        </p:nvPicPr>
        <p:blipFill>
          <a:blip r:embed="rId3"/>
          <a:srcRect/>
          <a:stretch>
            <a:fillRect/>
          </a:stretch>
        </p:blipFill>
        <p:spPr bwMode="auto">
          <a:xfrm>
            <a:off x="2362200" y="5105400"/>
            <a:ext cx="228600"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371600" y="1676400"/>
            <a:ext cx="6781800" cy="3884613"/>
          </a:xfrm>
          <a:prstGeom prst="rect">
            <a:avLst/>
          </a:prstGeom>
          <a:noFill/>
          <a:ln w="9525">
            <a:noFill/>
            <a:miter lim="800000"/>
            <a:headEnd/>
            <a:tailEnd/>
          </a:ln>
        </p:spPr>
        <p:txBody>
          <a:bodyPr>
            <a:prstTxWarp prst="textNoShape">
              <a:avLst/>
            </a:prstTxWarp>
            <a:spAutoFit/>
          </a:bodyPr>
          <a:lstStyle/>
          <a:p>
            <a:pPr>
              <a:lnSpc>
                <a:spcPct val="120000"/>
              </a:lnSpc>
            </a:pPr>
            <a:r>
              <a:rPr lang="en-US" sz="2400">
                <a:solidFill>
                  <a:schemeClr val="bg1"/>
                </a:solidFill>
                <a:latin typeface="BUPAQuantaLight" pitchFamily="-65" charset="0"/>
                <a:ea typeface="BUPAQuantaLight" pitchFamily="-65" charset="0"/>
                <a:cs typeface="BUPAQuantaLight" pitchFamily="-65" charset="0"/>
              </a:rPr>
              <a:t>Cuál es la filosofía de mi producto, </a:t>
            </a:r>
          </a:p>
          <a:p>
            <a:pPr>
              <a:lnSpc>
                <a:spcPct val="120000"/>
              </a:lnSpc>
            </a:pPr>
            <a:r>
              <a:rPr lang="en-US" sz="2400">
                <a:solidFill>
                  <a:schemeClr val="bg1"/>
                </a:solidFill>
                <a:latin typeface="BUPAQuantaLight" pitchFamily="-65" charset="0"/>
                <a:ea typeface="BUPAQuantaLight" pitchFamily="-65" charset="0"/>
                <a:cs typeface="BUPAQuantaLight" pitchFamily="-65" charset="0"/>
              </a:rPr>
              <a:t>cómo llego a transmitirla, </a:t>
            </a:r>
          </a:p>
          <a:p>
            <a:pPr>
              <a:lnSpc>
                <a:spcPct val="120000"/>
              </a:lnSpc>
            </a:pPr>
            <a:r>
              <a:rPr lang="en-US" sz="2400">
                <a:solidFill>
                  <a:schemeClr val="bg1"/>
                </a:solidFill>
                <a:latin typeface="BUPAQuantaLight" pitchFamily="-65" charset="0"/>
                <a:ea typeface="BUPAQuantaLight" pitchFamily="-65" charset="0"/>
                <a:cs typeface="BUPAQuantaLight" pitchFamily="-65" charset="0"/>
              </a:rPr>
              <a:t>cómo quiero que me vean mis clientes, </a:t>
            </a:r>
          </a:p>
          <a:p>
            <a:pPr>
              <a:lnSpc>
                <a:spcPct val="120000"/>
              </a:lnSpc>
            </a:pPr>
            <a:r>
              <a:rPr lang="en-US" sz="2400">
                <a:solidFill>
                  <a:schemeClr val="bg1"/>
                </a:solidFill>
                <a:latin typeface="BUPAQuantaLight" pitchFamily="-65" charset="0"/>
                <a:ea typeface="BUPAQuantaLight" pitchFamily="-65" charset="0"/>
                <a:cs typeface="BUPAQuantaLight" pitchFamily="-65" charset="0"/>
              </a:rPr>
              <a:t>mis colaboradores, mi competencia, los socios?</a:t>
            </a:r>
          </a:p>
          <a:p>
            <a:endParaRPr lang="en-US" sz="2400">
              <a:solidFill>
                <a:schemeClr val="bg1"/>
              </a:solidFill>
              <a:latin typeface="BUPAQuantaLight" pitchFamily="-65" charset="0"/>
              <a:ea typeface="BUPAQuantaLight" pitchFamily="-65" charset="0"/>
              <a:cs typeface="BUPAQuantaLight" pitchFamily="-65" charset="0"/>
            </a:endParaRPr>
          </a:p>
          <a:p>
            <a:pPr lvl="1">
              <a:lnSpc>
                <a:spcPct val="110000"/>
              </a:lnSpc>
            </a:pPr>
            <a:r>
              <a:rPr lang="en-US" sz="2000">
                <a:solidFill>
                  <a:schemeClr val="bg1"/>
                </a:solidFill>
                <a:latin typeface="BUPAQuantaLight" pitchFamily="-65" charset="0"/>
                <a:ea typeface="BUPAQuantaLight" pitchFamily="-65" charset="0"/>
                <a:cs typeface="BUPAQuantaLight" pitchFamily="-65" charset="0"/>
              </a:rPr>
              <a:t>Esto es parte de la comunicación corporativa, preocuparme de todos los actores del proceso de comunicación, diseñar una estrategia de comunicación para que cada uno reciba el mismo mensaje desde su propia visión.</a:t>
            </a:r>
          </a:p>
        </p:txBody>
      </p:sp>
      <p:sp>
        <p:nvSpPr>
          <p:cNvPr id="20483" name="Text Box 4"/>
          <p:cNvSpPr txBox="1">
            <a:spLocks noChangeArrowheads="1"/>
          </p:cNvSpPr>
          <p:nvPr/>
        </p:nvSpPr>
        <p:spPr bwMode="auto">
          <a:xfrm>
            <a:off x="365125" y="822325"/>
            <a:ext cx="3621088" cy="523875"/>
          </a:xfrm>
          <a:prstGeom prst="rect">
            <a:avLst/>
          </a:prstGeom>
          <a:noFill/>
          <a:ln w="9525">
            <a:noFill/>
            <a:miter lim="800000"/>
            <a:headEnd/>
            <a:tailEnd/>
          </a:ln>
        </p:spPr>
        <p:txBody>
          <a:bodyPr wrap="none">
            <a:prstTxWarp prst="textNoShape">
              <a:avLst/>
            </a:prstTxWarp>
            <a:spAutoFit/>
          </a:bodyPr>
          <a:lstStyle/>
          <a:p>
            <a:r>
              <a:rPr lang="en-US" sz="2800">
                <a:solidFill>
                  <a:schemeClr val="bg2"/>
                </a:solidFill>
                <a:latin typeface="BUPAQuantaLight" pitchFamily="-65" charset="0"/>
                <a:ea typeface="BUPAQuantaLight" pitchFamily="-65" charset="0"/>
                <a:cs typeface="BUPAQuantaLight" pitchFamily="-65" charset="0"/>
              </a:rPr>
              <a:t>Comunicación Integral</a:t>
            </a:r>
          </a:p>
          <a:p>
            <a:endParaRPr lang="en-US">
              <a:latin typeface="BUPAQuantaLight" pitchFamily="-65" charset="0"/>
              <a:ea typeface="BUPAQuantaLight" pitchFamily="-65" charset="0"/>
              <a:cs typeface="BUPAQuantaLight" pitchFamily="-65"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295400" y="1600200"/>
            <a:ext cx="7086600" cy="4278313"/>
          </a:xfrm>
          <a:prstGeom prst="rect">
            <a:avLst/>
          </a:prstGeom>
          <a:noFill/>
          <a:ln w="9525">
            <a:noFill/>
            <a:miter lim="800000"/>
            <a:headEnd/>
            <a:tailEnd/>
          </a:ln>
        </p:spPr>
        <p:txBody>
          <a:bodyPr>
            <a:prstTxWarp prst="textNoShape">
              <a:avLst/>
            </a:prstTxWarp>
            <a:spAutoFit/>
          </a:bodyPr>
          <a:lstStyle/>
          <a:p>
            <a:r>
              <a:rPr lang="en-US" sz="2400">
                <a:solidFill>
                  <a:schemeClr val="bg1"/>
                </a:solidFill>
                <a:latin typeface="BUPAQuantaLight" pitchFamily="-65" charset="0"/>
                <a:ea typeface="BUPAQuantaLight" pitchFamily="-65" charset="0"/>
                <a:cs typeface="BUPAQuantaLight" pitchFamily="-65" charset="0"/>
              </a:rPr>
              <a:t>La calidad es un concepto que se extiende más allá de nuestros trabajos. </a:t>
            </a:r>
          </a:p>
          <a:p>
            <a:endParaRPr lang="en-US" sz="2400">
              <a:solidFill>
                <a:schemeClr val="bg1"/>
              </a:solidFill>
              <a:latin typeface="BUPAQuantaLight" pitchFamily="-65" charset="0"/>
              <a:ea typeface="BUPAQuantaLight" pitchFamily="-65" charset="0"/>
              <a:cs typeface="BUPAQuantaLight" pitchFamily="-65" charset="0"/>
            </a:endParaRPr>
          </a:p>
          <a:p>
            <a:pPr lvl="1"/>
            <a:r>
              <a:rPr lang="en-US" sz="2000">
                <a:solidFill>
                  <a:schemeClr val="bg1"/>
                </a:solidFill>
                <a:latin typeface="BUPAQuantaLight" pitchFamily="-65" charset="0"/>
                <a:ea typeface="BUPAQuantaLight" pitchFamily="-65" charset="0"/>
                <a:cs typeface="BUPAQuantaLight" pitchFamily="-65" charset="0"/>
              </a:rPr>
              <a:t>El servicio, con un trato de persona a persona a persona con nuestros clientes.</a:t>
            </a:r>
          </a:p>
          <a:p>
            <a:pPr lvl="1"/>
            <a:endParaRPr lang="en-US" sz="2000">
              <a:solidFill>
                <a:schemeClr val="bg1"/>
              </a:solidFill>
              <a:latin typeface="BUPAQuantaLight" pitchFamily="-65" charset="0"/>
              <a:ea typeface="BUPAQuantaLight" pitchFamily="-65" charset="0"/>
              <a:cs typeface="BUPAQuantaLight" pitchFamily="-65" charset="0"/>
            </a:endParaRPr>
          </a:p>
          <a:p>
            <a:pPr lvl="1"/>
            <a:r>
              <a:rPr lang="en-US" sz="2000">
                <a:solidFill>
                  <a:schemeClr val="bg1"/>
                </a:solidFill>
                <a:latin typeface="BUPAQuantaLight" pitchFamily="-65" charset="0"/>
                <a:ea typeface="BUPAQuantaLight" pitchFamily="-65" charset="0"/>
                <a:cs typeface="BUPAQuantaLight" pitchFamily="-65" charset="0"/>
              </a:rPr>
              <a:t>La respuesta, acorde a las velocidades de las decisiones actuales.</a:t>
            </a:r>
          </a:p>
          <a:p>
            <a:pPr lvl="1"/>
            <a:endParaRPr lang="en-US" sz="2000">
              <a:solidFill>
                <a:schemeClr val="bg1"/>
              </a:solidFill>
              <a:latin typeface="BUPAQuantaLight" pitchFamily="-65" charset="0"/>
              <a:ea typeface="BUPAQuantaLight" pitchFamily="-65" charset="0"/>
              <a:cs typeface="BUPAQuantaLight" pitchFamily="-65" charset="0"/>
            </a:endParaRPr>
          </a:p>
          <a:p>
            <a:pPr lvl="1"/>
            <a:r>
              <a:rPr lang="en-US" sz="2000">
                <a:solidFill>
                  <a:schemeClr val="bg1"/>
                </a:solidFill>
                <a:latin typeface="BUPAQuantaLight" pitchFamily="-65" charset="0"/>
                <a:ea typeface="BUPAQuantaLight" pitchFamily="-65" charset="0"/>
                <a:cs typeface="BUPAQuantaLight" pitchFamily="-65" charset="0"/>
              </a:rPr>
              <a:t>El compromiso con el cliente y sus expectativas.</a:t>
            </a:r>
          </a:p>
          <a:p>
            <a:pPr lvl="1"/>
            <a:endParaRPr lang="en-US" sz="2000">
              <a:solidFill>
                <a:schemeClr val="bg1"/>
              </a:solidFill>
              <a:latin typeface="BUPAQuantaLight" pitchFamily="-65" charset="0"/>
              <a:ea typeface="BUPAQuantaLight" pitchFamily="-65" charset="0"/>
              <a:cs typeface="BUPAQuantaLight" pitchFamily="-65" charset="0"/>
            </a:endParaRPr>
          </a:p>
          <a:p>
            <a:pPr lvl="1"/>
            <a:r>
              <a:rPr lang="en-US" sz="2000">
                <a:solidFill>
                  <a:schemeClr val="bg1"/>
                </a:solidFill>
                <a:latin typeface="BUPAQuantaLight" pitchFamily="-65" charset="0"/>
                <a:ea typeface="BUPAQuantaLight" pitchFamily="-65" charset="0"/>
                <a:cs typeface="BUPAQuantaLight" pitchFamily="-65" charset="0"/>
              </a:rPr>
              <a:t>La busqueda permanente de nuevas soluciones para los mismos problemas.</a:t>
            </a:r>
          </a:p>
        </p:txBody>
      </p:sp>
      <p:sp>
        <p:nvSpPr>
          <p:cNvPr id="21507" name="Text Box 3"/>
          <p:cNvSpPr txBox="1">
            <a:spLocks noChangeArrowheads="1"/>
          </p:cNvSpPr>
          <p:nvPr/>
        </p:nvSpPr>
        <p:spPr bwMode="auto">
          <a:xfrm>
            <a:off x="457200" y="838200"/>
            <a:ext cx="2155825" cy="523875"/>
          </a:xfrm>
          <a:prstGeom prst="rect">
            <a:avLst/>
          </a:prstGeom>
          <a:noFill/>
          <a:ln w="9525">
            <a:noFill/>
            <a:miter lim="800000"/>
            <a:headEnd/>
            <a:tailEnd/>
          </a:ln>
        </p:spPr>
        <p:txBody>
          <a:bodyPr wrap="none">
            <a:prstTxWarp prst="textNoShape">
              <a:avLst/>
            </a:prstTxWarp>
            <a:spAutoFit/>
          </a:bodyPr>
          <a:lstStyle/>
          <a:p>
            <a:r>
              <a:rPr lang="en-US" sz="2800">
                <a:solidFill>
                  <a:schemeClr val="bg2"/>
                </a:solidFill>
                <a:latin typeface="BUPAQuantaLight" pitchFamily="-65" charset="0"/>
                <a:ea typeface="BUPAQuantaLight" pitchFamily="-65" charset="0"/>
                <a:cs typeface="BUPAQuantaLight" pitchFamily="-65" charset="0"/>
              </a:rPr>
              <a:t>Calidad Total</a:t>
            </a:r>
          </a:p>
        </p:txBody>
      </p:sp>
      <p:pic>
        <p:nvPicPr>
          <p:cNvPr id="21508" name="Picture 4" descr="BOLANEW.jpg                                                    002DE739IMAC G5                        BE7B3F92:"/>
          <p:cNvPicPr>
            <a:picLocks noChangeAspect="1" noChangeArrowheads="1"/>
          </p:cNvPicPr>
          <p:nvPr/>
        </p:nvPicPr>
        <p:blipFill>
          <a:blip r:embed="rId3"/>
          <a:srcRect/>
          <a:stretch>
            <a:fillRect/>
          </a:stretch>
        </p:blipFill>
        <p:spPr bwMode="auto">
          <a:xfrm>
            <a:off x="1524000" y="2743200"/>
            <a:ext cx="228600" cy="228600"/>
          </a:xfrm>
          <a:prstGeom prst="rect">
            <a:avLst/>
          </a:prstGeom>
          <a:noFill/>
          <a:ln w="9525">
            <a:noFill/>
            <a:miter lim="800000"/>
            <a:headEnd/>
            <a:tailEnd/>
          </a:ln>
        </p:spPr>
      </p:pic>
      <p:pic>
        <p:nvPicPr>
          <p:cNvPr id="21509" name="Picture 5" descr="BOLANEW.jpg                                                    002DE739IMAC G5                        BE7B3F92:"/>
          <p:cNvPicPr>
            <a:picLocks noChangeAspect="1" noChangeArrowheads="1"/>
          </p:cNvPicPr>
          <p:nvPr/>
        </p:nvPicPr>
        <p:blipFill>
          <a:blip r:embed="rId3"/>
          <a:srcRect/>
          <a:stretch>
            <a:fillRect/>
          </a:stretch>
        </p:blipFill>
        <p:spPr bwMode="auto">
          <a:xfrm>
            <a:off x="1524000" y="3657600"/>
            <a:ext cx="228600" cy="228600"/>
          </a:xfrm>
          <a:prstGeom prst="rect">
            <a:avLst/>
          </a:prstGeom>
          <a:noFill/>
          <a:ln w="9525">
            <a:noFill/>
            <a:miter lim="800000"/>
            <a:headEnd/>
            <a:tailEnd/>
          </a:ln>
        </p:spPr>
      </p:pic>
      <p:pic>
        <p:nvPicPr>
          <p:cNvPr id="21510" name="Picture 6" descr="BOLANEW.jpg                                                    002DE739IMAC G5                        BE7B3F92:"/>
          <p:cNvPicPr>
            <a:picLocks noChangeAspect="1" noChangeArrowheads="1"/>
          </p:cNvPicPr>
          <p:nvPr/>
        </p:nvPicPr>
        <p:blipFill>
          <a:blip r:embed="rId3"/>
          <a:srcRect/>
          <a:stretch>
            <a:fillRect/>
          </a:stretch>
        </p:blipFill>
        <p:spPr bwMode="auto">
          <a:xfrm>
            <a:off x="1524000" y="4572000"/>
            <a:ext cx="228600" cy="228600"/>
          </a:xfrm>
          <a:prstGeom prst="rect">
            <a:avLst/>
          </a:prstGeom>
          <a:noFill/>
          <a:ln w="9525">
            <a:noFill/>
            <a:miter lim="800000"/>
            <a:headEnd/>
            <a:tailEnd/>
          </a:ln>
        </p:spPr>
      </p:pic>
      <p:pic>
        <p:nvPicPr>
          <p:cNvPr id="21511" name="Picture 7" descr="BOLANEW.jpg                                                    002DE739IMAC G5                        BE7B3F92:"/>
          <p:cNvPicPr>
            <a:picLocks noChangeAspect="1" noChangeArrowheads="1"/>
          </p:cNvPicPr>
          <p:nvPr/>
        </p:nvPicPr>
        <p:blipFill>
          <a:blip r:embed="rId3"/>
          <a:srcRect/>
          <a:stretch>
            <a:fillRect/>
          </a:stretch>
        </p:blipFill>
        <p:spPr bwMode="auto">
          <a:xfrm>
            <a:off x="1524000" y="5181600"/>
            <a:ext cx="228600"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295400" y="1755775"/>
            <a:ext cx="7086600" cy="4149725"/>
          </a:xfrm>
          <a:prstGeom prst="rect">
            <a:avLst/>
          </a:prstGeom>
          <a:noFill/>
          <a:ln w="9525">
            <a:noFill/>
            <a:miter lim="800000"/>
            <a:headEnd/>
            <a:tailEnd/>
          </a:ln>
        </p:spPr>
        <p:txBody>
          <a:bodyPr>
            <a:prstTxWarp prst="textNoShape">
              <a:avLst/>
            </a:prstTxWarp>
            <a:spAutoFit/>
          </a:bodyPr>
          <a:lstStyle/>
          <a:p>
            <a:pPr>
              <a:lnSpc>
                <a:spcPct val="110000"/>
              </a:lnSpc>
            </a:pPr>
            <a:r>
              <a:rPr lang="en-US" sz="2000">
                <a:solidFill>
                  <a:schemeClr val="bg1"/>
                </a:solidFill>
                <a:latin typeface="BUPAQuantaLight" pitchFamily="-65" charset="0"/>
                <a:ea typeface="BUPAQuantaLight" pitchFamily="-65" charset="0"/>
                <a:cs typeface="BUPAQuantaLight" pitchFamily="-65" charset="0"/>
              </a:rPr>
              <a:t>• Metropolitan Touring</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Embajada Británica Quito</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Pan-American Life Ecuador y Latino América</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Cepsa / Castrol</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Cámara de Turismo de Galápagos</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Bupa Insurance Company</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Abro Industries</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Grupo Maxval</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Eternal Flower</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Petals &amp; Petals</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Help One</a:t>
            </a:r>
          </a:p>
          <a:p>
            <a:pPr>
              <a:lnSpc>
                <a:spcPct val="110000"/>
              </a:lnSpc>
            </a:pPr>
            <a:r>
              <a:rPr lang="en-US" sz="2000">
                <a:solidFill>
                  <a:schemeClr val="bg1"/>
                </a:solidFill>
                <a:latin typeface="BUPAQuantaLight" pitchFamily="-65" charset="0"/>
                <a:ea typeface="BUPAQuantaLight" pitchFamily="-65" charset="0"/>
                <a:cs typeface="BUPAQuantaLight" pitchFamily="-65" charset="0"/>
              </a:rPr>
              <a:t>• Novaecuador</a:t>
            </a:r>
          </a:p>
        </p:txBody>
      </p:sp>
      <p:sp>
        <p:nvSpPr>
          <p:cNvPr id="22531" name="Text Box 3"/>
          <p:cNvSpPr txBox="1">
            <a:spLocks noChangeArrowheads="1"/>
          </p:cNvSpPr>
          <p:nvPr/>
        </p:nvSpPr>
        <p:spPr bwMode="auto">
          <a:xfrm>
            <a:off x="228600" y="838200"/>
            <a:ext cx="4727575" cy="519113"/>
          </a:xfrm>
          <a:prstGeom prst="rect">
            <a:avLst/>
          </a:prstGeom>
          <a:noFill/>
          <a:ln w="9525">
            <a:noFill/>
            <a:miter lim="800000"/>
            <a:headEnd/>
            <a:tailEnd/>
          </a:ln>
        </p:spPr>
        <p:txBody>
          <a:bodyPr wrap="none">
            <a:prstTxWarp prst="textNoShape">
              <a:avLst/>
            </a:prstTxWarp>
            <a:spAutoFit/>
          </a:bodyPr>
          <a:lstStyle/>
          <a:p>
            <a:r>
              <a:rPr lang="en-US" sz="2800">
                <a:solidFill>
                  <a:schemeClr val="bg2"/>
                </a:solidFill>
                <a:latin typeface="BUPAQuantaLight" pitchFamily="-65" charset="0"/>
                <a:ea typeface="BUPAQuantaLight" pitchFamily="-65" charset="0"/>
                <a:cs typeface="BUPAQuantaLight" pitchFamily="-65" charset="0"/>
              </a:rPr>
              <a:t>Algunos de nuestros clientes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HD:Mario Arboleda informacion:Programas:Microsoft Office 98:Templates:Blank Presentation</Template>
  <TotalTime>52729053</TotalTime>
  <Words>411</Words>
  <Application>Microsoft PowerPoint</Application>
  <PresentationFormat>On-screen Show (4:3)</PresentationFormat>
  <Paragraphs>112</Paragraphs>
  <Slides>53</Slides>
  <Notes>0</Notes>
  <HiddenSlides>0</HiddenSlides>
  <MMClips>0</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53</vt:i4>
      </vt:variant>
    </vt:vector>
  </HeadingPairs>
  <TitlesOfParts>
    <vt:vector size="61" baseType="lpstr">
      <vt:lpstr>Times</vt:lpstr>
      <vt:lpstr>ＭＳ Ｐゴシック</vt:lpstr>
      <vt:lpstr>Arial</vt:lpstr>
      <vt:lpstr>Meta-Bold</vt:lpstr>
      <vt:lpstr>BUPAQuantaLight</vt:lpstr>
      <vt:lpstr>VAG Rounded Thin</vt:lpstr>
      <vt:lpstr>Helvetica Narrow</vt:lpstr>
      <vt:lpstr>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Bronze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No Slide Title</dc:title>
  <dc:creator>PowerBook</dc:creator>
  <cp:keywords/>
  <cp:lastModifiedBy>ESTEBAN RODRIGUEZ</cp:lastModifiedBy>
  <cp:revision>73</cp:revision>
  <dcterms:created xsi:type="dcterms:W3CDTF">2012-04-12T23:50:36Z</dcterms:created>
  <dcterms:modified xsi:type="dcterms:W3CDTF">2012-04-13T03:26:26Z</dcterms:modified>
</cp:coreProperties>
</file>